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6" r:id="rId3"/>
    <p:sldId id="259" r:id="rId4"/>
    <p:sldId id="260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AB977-664D-413F-98DC-55E608F9BC59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29183-0D9B-497F-B24F-1C1596D18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80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d29c8167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d29c8167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294afe249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d294afe249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d9fe3b41df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d9fe3b41df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d294afe249_0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d294afe249_0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4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0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6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8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5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8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3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8" name="Google Shape;138;p14"/>
          <p:cNvGrpSpPr/>
          <p:nvPr/>
        </p:nvGrpSpPr>
        <p:grpSpPr>
          <a:xfrm>
            <a:off x="227100" y="-250200"/>
            <a:ext cx="8916900" cy="7108333"/>
            <a:chOff x="227100" y="-187650"/>
            <a:chExt cx="8916900" cy="5331250"/>
          </a:xfrm>
        </p:grpSpPr>
        <p:grpSp>
          <p:nvGrpSpPr>
            <p:cNvPr id="139" name="Google Shape;139;p14"/>
            <p:cNvGrpSpPr/>
            <p:nvPr/>
          </p:nvGrpSpPr>
          <p:grpSpPr>
            <a:xfrm>
              <a:off x="7354500" y="4621600"/>
              <a:ext cx="1789501" cy="522000"/>
              <a:chOff x="7354500" y="4621600"/>
              <a:chExt cx="1789501" cy="522000"/>
            </a:xfrm>
          </p:grpSpPr>
          <p:sp>
            <p:nvSpPr>
              <p:cNvPr id="140" name="Google Shape;140;p14"/>
              <p:cNvSpPr/>
              <p:nvPr/>
            </p:nvSpPr>
            <p:spPr>
              <a:xfrm>
                <a:off x="7354500" y="4621600"/>
                <a:ext cx="522000" cy="52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7484925" y="4752049"/>
                <a:ext cx="261000" cy="261000"/>
              </a:xfrm>
              <a:prstGeom prst="diamond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8883000" y="4752050"/>
                <a:ext cx="261000" cy="261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cxnSp>
            <p:nvCxnSpPr>
              <p:cNvPr id="143" name="Google Shape;143;p14"/>
              <p:cNvCxnSpPr/>
              <p:nvPr/>
            </p:nvCxnSpPr>
            <p:spPr>
              <a:xfrm>
                <a:off x="7354500" y="4882550"/>
                <a:ext cx="1789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4" name="Google Shape;144;p14"/>
            <p:cNvGrpSpPr/>
            <p:nvPr/>
          </p:nvGrpSpPr>
          <p:grpSpPr>
            <a:xfrm>
              <a:off x="227100" y="-187650"/>
              <a:ext cx="261000" cy="1977150"/>
              <a:chOff x="227100" y="-187650"/>
              <a:chExt cx="261000" cy="1977150"/>
            </a:xfrm>
          </p:grpSpPr>
          <p:sp>
            <p:nvSpPr>
              <p:cNvPr id="145" name="Google Shape;145;p14"/>
              <p:cNvSpPr/>
              <p:nvPr/>
            </p:nvSpPr>
            <p:spPr>
              <a:xfrm rot="5400000">
                <a:off x="-261000" y="300450"/>
                <a:ext cx="1237200" cy="261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227100" y="1528500"/>
                <a:ext cx="261000" cy="26100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cxnSp>
            <p:nvCxnSpPr>
              <p:cNvPr id="147" name="Google Shape;147;p14"/>
              <p:cNvCxnSpPr/>
              <p:nvPr/>
            </p:nvCxnSpPr>
            <p:spPr>
              <a:xfrm>
                <a:off x="357600" y="0"/>
                <a:ext cx="0" cy="17895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9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304800" y="1575888"/>
            <a:ext cx="4578900" cy="17635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US" dirty="0">
                <a:latin typeface="Book Antiqua" pitchFamily="18" charset="0"/>
              </a:rPr>
              <a:t>Presentation Rules</a:t>
            </a:r>
            <a:endParaRPr dirty="0"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437774" y="4162698"/>
            <a:ext cx="45789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>
                <a:latin typeface="Book Antiqua" pitchFamily="18" charset="0"/>
              </a:rPr>
              <a:t>Department of Cyber Law</a:t>
            </a:r>
          </a:p>
        </p:txBody>
      </p:sp>
      <p:sp>
        <p:nvSpPr>
          <p:cNvPr id="246" name="Google Shape;246;p26"/>
          <p:cNvSpPr/>
          <p:nvPr/>
        </p:nvSpPr>
        <p:spPr>
          <a:xfrm>
            <a:off x="5181600" y="1604800"/>
            <a:ext cx="3657600" cy="3648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47" name="Google Shape;247;p26"/>
          <p:cNvSpPr/>
          <p:nvPr/>
        </p:nvSpPr>
        <p:spPr>
          <a:xfrm rot="5400000">
            <a:off x="5473775" y="1823616"/>
            <a:ext cx="1750400" cy="13128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48" name="Google Shape;248;p26"/>
          <p:cNvGrpSpPr/>
          <p:nvPr/>
        </p:nvGrpSpPr>
        <p:grpSpPr>
          <a:xfrm>
            <a:off x="6080428" y="2116690"/>
            <a:ext cx="536896" cy="726641"/>
            <a:chOff x="5562066" y="5629022"/>
            <a:chExt cx="231311" cy="234784"/>
          </a:xfrm>
        </p:grpSpPr>
        <p:sp>
          <p:nvSpPr>
            <p:cNvPr id="249" name="Google Shape;249;p26"/>
            <p:cNvSpPr/>
            <p:nvPr/>
          </p:nvSpPr>
          <p:spPr>
            <a:xfrm>
              <a:off x="5562066" y="5629022"/>
              <a:ext cx="27530" cy="48371"/>
            </a:xfrm>
            <a:custGeom>
              <a:avLst/>
              <a:gdLst/>
              <a:ahLst/>
              <a:cxnLst/>
              <a:rect l="l" t="t" r="r" b="b"/>
              <a:pathLst>
                <a:path w="27530" h="48371" extrusionOk="0">
                  <a:moveTo>
                    <a:pt x="13766" y="0"/>
                  </a:moveTo>
                  <a:cubicBezTo>
                    <a:pt x="6175" y="0"/>
                    <a:pt x="0" y="6175"/>
                    <a:pt x="0" y="13830"/>
                  </a:cubicBezTo>
                  <a:lnTo>
                    <a:pt x="0" y="48372"/>
                  </a:lnTo>
                  <a:lnTo>
                    <a:pt x="27531" y="48372"/>
                  </a:lnTo>
                  <a:lnTo>
                    <a:pt x="27531" y="13830"/>
                  </a:lnTo>
                  <a:cubicBezTo>
                    <a:pt x="27531" y="10035"/>
                    <a:pt x="25987" y="6561"/>
                    <a:pt x="23479" y="4052"/>
                  </a:cubicBezTo>
                  <a:cubicBezTo>
                    <a:pt x="20970" y="1544"/>
                    <a:pt x="17561" y="0"/>
                    <a:pt x="13766" y="0"/>
                  </a:cubicBezTo>
                  <a:lnTo>
                    <a:pt x="137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5599953" y="5629022"/>
              <a:ext cx="142800" cy="234784"/>
            </a:xfrm>
            <a:custGeom>
              <a:avLst/>
              <a:gdLst/>
              <a:ahLst/>
              <a:cxnLst/>
              <a:rect l="l" t="t" r="r" b="b"/>
              <a:pathLst>
                <a:path w="142800" h="234784" extrusionOk="0">
                  <a:moveTo>
                    <a:pt x="113147" y="127748"/>
                  </a:moveTo>
                  <a:lnTo>
                    <a:pt x="113147" y="48308"/>
                  </a:lnTo>
                  <a:lnTo>
                    <a:pt x="142800" y="48308"/>
                  </a:lnTo>
                  <a:cubicBezTo>
                    <a:pt x="142800" y="21677"/>
                    <a:pt x="121123" y="0"/>
                    <a:pt x="94493" y="0"/>
                  </a:cubicBezTo>
                  <a:lnTo>
                    <a:pt x="0" y="0"/>
                  </a:lnTo>
                  <a:cubicBezTo>
                    <a:pt x="2380" y="4181"/>
                    <a:pt x="3667" y="8877"/>
                    <a:pt x="3667" y="13830"/>
                  </a:cubicBezTo>
                  <a:lnTo>
                    <a:pt x="3667" y="234784"/>
                  </a:lnTo>
                  <a:lnTo>
                    <a:pt x="78283" y="234784"/>
                  </a:lnTo>
                  <a:lnTo>
                    <a:pt x="71850" y="205130"/>
                  </a:lnTo>
                  <a:lnTo>
                    <a:pt x="113082" y="127748"/>
                  </a:lnTo>
                  <a:close/>
                  <a:moveTo>
                    <a:pt x="17754" y="27531"/>
                  </a:moveTo>
                  <a:lnTo>
                    <a:pt x="93592" y="27531"/>
                  </a:lnTo>
                  <a:lnTo>
                    <a:pt x="93592" y="41618"/>
                  </a:lnTo>
                  <a:lnTo>
                    <a:pt x="17754" y="41618"/>
                  </a:lnTo>
                  <a:lnTo>
                    <a:pt x="17754" y="27531"/>
                  </a:lnTo>
                  <a:close/>
                  <a:moveTo>
                    <a:pt x="17754" y="55062"/>
                  </a:moveTo>
                  <a:lnTo>
                    <a:pt x="93592" y="55062"/>
                  </a:lnTo>
                  <a:lnTo>
                    <a:pt x="93592" y="69149"/>
                  </a:lnTo>
                  <a:lnTo>
                    <a:pt x="17754" y="69149"/>
                  </a:lnTo>
                  <a:lnTo>
                    <a:pt x="17754" y="55062"/>
                  </a:lnTo>
                  <a:close/>
                  <a:moveTo>
                    <a:pt x="17754" y="83171"/>
                  </a:moveTo>
                  <a:lnTo>
                    <a:pt x="93592" y="83171"/>
                  </a:lnTo>
                  <a:lnTo>
                    <a:pt x="93592" y="97258"/>
                  </a:lnTo>
                  <a:lnTo>
                    <a:pt x="17754" y="97258"/>
                  </a:lnTo>
                  <a:lnTo>
                    <a:pt x="17754" y="83171"/>
                  </a:lnTo>
                  <a:close/>
                  <a:moveTo>
                    <a:pt x="17754" y="110702"/>
                  </a:moveTo>
                  <a:lnTo>
                    <a:pt x="93592" y="110702"/>
                  </a:lnTo>
                  <a:lnTo>
                    <a:pt x="93592" y="124789"/>
                  </a:lnTo>
                  <a:lnTo>
                    <a:pt x="17754" y="124789"/>
                  </a:lnTo>
                  <a:lnTo>
                    <a:pt x="17754" y="110702"/>
                  </a:lnTo>
                  <a:close/>
                  <a:moveTo>
                    <a:pt x="17754" y="138169"/>
                  </a:moveTo>
                  <a:lnTo>
                    <a:pt x="80084" y="138169"/>
                  </a:lnTo>
                  <a:lnTo>
                    <a:pt x="80084" y="152256"/>
                  </a:lnTo>
                  <a:lnTo>
                    <a:pt x="17754" y="152256"/>
                  </a:lnTo>
                  <a:lnTo>
                    <a:pt x="17754" y="138169"/>
                  </a:lnTo>
                  <a:close/>
                  <a:moveTo>
                    <a:pt x="51974" y="207253"/>
                  </a:moveTo>
                  <a:lnTo>
                    <a:pt x="17754" y="207253"/>
                  </a:lnTo>
                  <a:lnTo>
                    <a:pt x="17754" y="193166"/>
                  </a:lnTo>
                  <a:lnTo>
                    <a:pt x="51974" y="193166"/>
                  </a:lnTo>
                  <a:lnTo>
                    <a:pt x="51974" y="207253"/>
                  </a:lnTo>
                  <a:close/>
                  <a:moveTo>
                    <a:pt x="66061" y="179786"/>
                  </a:moveTo>
                  <a:lnTo>
                    <a:pt x="17754" y="179786"/>
                  </a:lnTo>
                  <a:lnTo>
                    <a:pt x="17754" y="165700"/>
                  </a:lnTo>
                  <a:lnTo>
                    <a:pt x="66061" y="165700"/>
                  </a:lnTo>
                  <a:lnTo>
                    <a:pt x="66061" y="1797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687692" y="5843029"/>
              <a:ext cx="105685" cy="20777"/>
            </a:xfrm>
            <a:custGeom>
              <a:avLst/>
              <a:gdLst/>
              <a:ahLst/>
              <a:cxnLst/>
              <a:rect l="l" t="t" r="r" b="b"/>
              <a:pathLst>
                <a:path w="105685" h="20777" extrusionOk="0">
                  <a:moveTo>
                    <a:pt x="0" y="0"/>
                  </a:moveTo>
                  <a:lnTo>
                    <a:pt x="4503" y="20777"/>
                  </a:lnTo>
                  <a:lnTo>
                    <a:pt x="101504" y="20777"/>
                  </a:lnTo>
                  <a:lnTo>
                    <a:pt x="1056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5690458" y="5691417"/>
              <a:ext cx="100474" cy="138169"/>
            </a:xfrm>
            <a:custGeom>
              <a:avLst/>
              <a:gdLst/>
              <a:ahLst/>
              <a:cxnLst/>
              <a:rect l="l" t="t" r="r" b="b"/>
              <a:pathLst>
                <a:path w="100474" h="138169" extrusionOk="0">
                  <a:moveTo>
                    <a:pt x="36665" y="0"/>
                  </a:moveTo>
                  <a:lnTo>
                    <a:pt x="36665" y="69085"/>
                  </a:lnTo>
                  <a:lnTo>
                    <a:pt x="0" y="138169"/>
                  </a:lnTo>
                  <a:lnTo>
                    <a:pt x="100475" y="138169"/>
                  </a:lnTo>
                  <a:lnTo>
                    <a:pt x="64196" y="69085"/>
                  </a:lnTo>
                  <a:lnTo>
                    <a:pt x="64196" y="0"/>
                  </a:lnTo>
                  <a:lnTo>
                    <a:pt x="366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3" name="Google Shape;253;p26"/>
          <p:cNvSpPr/>
          <p:nvPr/>
        </p:nvSpPr>
        <p:spPr>
          <a:xfrm rot="10800000">
            <a:off x="7115799" y="1605143"/>
            <a:ext cx="1312800" cy="17504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54" name="Google Shape;254;p26"/>
          <p:cNvGrpSpPr/>
          <p:nvPr/>
        </p:nvGrpSpPr>
        <p:grpSpPr>
          <a:xfrm>
            <a:off x="7564138" y="2116644"/>
            <a:ext cx="416169" cy="726621"/>
            <a:chOff x="3849622" y="1138471"/>
            <a:chExt cx="179786" cy="235427"/>
          </a:xfrm>
        </p:grpSpPr>
        <p:sp>
          <p:nvSpPr>
            <p:cNvPr id="255" name="Google Shape;255;p26"/>
            <p:cNvSpPr/>
            <p:nvPr/>
          </p:nvSpPr>
          <p:spPr>
            <a:xfrm>
              <a:off x="3897930" y="1359168"/>
              <a:ext cx="83171" cy="14087"/>
            </a:xfrm>
            <a:custGeom>
              <a:avLst/>
              <a:gdLst/>
              <a:ahLst/>
              <a:cxnLst/>
              <a:rect l="l" t="t" r="r" b="b"/>
              <a:pathLst>
                <a:path w="83171" h="14087" extrusionOk="0">
                  <a:moveTo>
                    <a:pt x="65547" y="0"/>
                  </a:moveTo>
                  <a:lnTo>
                    <a:pt x="0" y="0"/>
                  </a:lnTo>
                  <a:lnTo>
                    <a:pt x="0" y="14087"/>
                  </a:lnTo>
                  <a:lnTo>
                    <a:pt x="83171" y="14087"/>
                  </a:lnTo>
                  <a:lnTo>
                    <a:pt x="83171" y="0"/>
                  </a:lnTo>
                  <a:lnTo>
                    <a:pt x="65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3849622" y="1276640"/>
              <a:ext cx="179786" cy="97258"/>
            </a:xfrm>
            <a:custGeom>
              <a:avLst/>
              <a:gdLst/>
              <a:ahLst/>
              <a:cxnLst/>
              <a:rect l="l" t="t" r="r" b="b"/>
              <a:pathLst>
                <a:path w="179786" h="97258" extrusionOk="0">
                  <a:moveTo>
                    <a:pt x="152063" y="0"/>
                  </a:moveTo>
                  <a:lnTo>
                    <a:pt x="0" y="0"/>
                  </a:lnTo>
                  <a:lnTo>
                    <a:pt x="0" y="14087"/>
                  </a:lnTo>
                  <a:lnTo>
                    <a:pt x="13444" y="14087"/>
                  </a:lnTo>
                  <a:lnTo>
                    <a:pt x="13444" y="97258"/>
                  </a:lnTo>
                  <a:lnTo>
                    <a:pt x="27531" y="97258"/>
                  </a:lnTo>
                  <a:lnTo>
                    <a:pt x="27531" y="14087"/>
                  </a:lnTo>
                  <a:lnTo>
                    <a:pt x="151613" y="14087"/>
                  </a:lnTo>
                  <a:lnTo>
                    <a:pt x="151613" y="97258"/>
                  </a:lnTo>
                  <a:lnTo>
                    <a:pt x="165700" y="97258"/>
                  </a:lnTo>
                  <a:lnTo>
                    <a:pt x="165700" y="14087"/>
                  </a:lnTo>
                  <a:lnTo>
                    <a:pt x="179787" y="14087"/>
                  </a:lnTo>
                  <a:lnTo>
                    <a:pt x="179787" y="0"/>
                  </a:lnTo>
                  <a:lnTo>
                    <a:pt x="152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3886930" y="1138471"/>
              <a:ext cx="105299" cy="83107"/>
            </a:xfrm>
            <a:custGeom>
              <a:avLst/>
              <a:gdLst/>
              <a:ahLst/>
              <a:cxnLst/>
              <a:rect l="l" t="t" r="r" b="b"/>
              <a:pathLst>
                <a:path w="105299" h="83107" extrusionOk="0">
                  <a:moveTo>
                    <a:pt x="21613" y="83107"/>
                  </a:moveTo>
                  <a:cubicBezTo>
                    <a:pt x="26759" y="83107"/>
                    <a:pt x="29010" y="81049"/>
                    <a:pt x="32548" y="77961"/>
                  </a:cubicBezTo>
                  <a:cubicBezTo>
                    <a:pt x="44127" y="66383"/>
                    <a:pt x="61108" y="66383"/>
                    <a:pt x="72622" y="77961"/>
                  </a:cubicBezTo>
                  <a:cubicBezTo>
                    <a:pt x="76096" y="81049"/>
                    <a:pt x="78411" y="83107"/>
                    <a:pt x="83557" y="83107"/>
                  </a:cubicBezTo>
                  <a:cubicBezTo>
                    <a:pt x="88382" y="83107"/>
                    <a:pt x="90633" y="81370"/>
                    <a:pt x="94107" y="78283"/>
                  </a:cubicBezTo>
                  <a:lnTo>
                    <a:pt x="105299" y="67090"/>
                  </a:lnTo>
                  <a:cubicBezTo>
                    <a:pt x="103820" y="62202"/>
                    <a:pt x="101697" y="57570"/>
                    <a:pt x="98931" y="53261"/>
                  </a:cubicBezTo>
                  <a:cubicBezTo>
                    <a:pt x="94171" y="45863"/>
                    <a:pt x="87738" y="39688"/>
                    <a:pt x="80148" y="35314"/>
                  </a:cubicBezTo>
                  <a:lnTo>
                    <a:pt x="80148" y="14087"/>
                  </a:lnTo>
                  <a:lnTo>
                    <a:pt x="94235" y="14087"/>
                  </a:lnTo>
                  <a:lnTo>
                    <a:pt x="94235" y="0"/>
                  </a:lnTo>
                  <a:lnTo>
                    <a:pt x="11064" y="0"/>
                  </a:lnTo>
                  <a:lnTo>
                    <a:pt x="11064" y="14087"/>
                  </a:lnTo>
                  <a:lnTo>
                    <a:pt x="25151" y="14087"/>
                  </a:lnTo>
                  <a:lnTo>
                    <a:pt x="25151" y="35314"/>
                  </a:lnTo>
                  <a:cubicBezTo>
                    <a:pt x="17561" y="39688"/>
                    <a:pt x="11192" y="45863"/>
                    <a:pt x="6368" y="53261"/>
                  </a:cubicBezTo>
                  <a:cubicBezTo>
                    <a:pt x="3602" y="57570"/>
                    <a:pt x="1479" y="62266"/>
                    <a:pt x="0" y="67090"/>
                  </a:cubicBezTo>
                  <a:lnTo>
                    <a:pt x="11192" y="78283"/>
                  </a:lnTo>
                  <a:cubicBezTo>
                    <a:pt x="14666" y="81370"/>
                    <a:pt x="16917" y="83107"/>
                    <a:pt x="21742" y="83107"/>
                  </a:cubicBezTo>
                  <a:lnTo>
                    <a:pt x="21742" y="8310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3884164" y="1221514"/>
              <a:ext cx="110445" cy="54908"/>
            </a:xfrm>
            <a:custGeom>
              <a:avLst/>
              <a:gdLst/>
              <a:ahLst/>
              <a:cxnLst/>
              <a:rect l="l" t="t" r="r" b="b"/>
              <a:pathLst>
                <a:path w="110445" h="54908" extrusionOk="0">
                  <a:moveTo>
                    <a:pt x="110381" y="1094"/>
                  </a:moveTo>
                  <a:lnTo>
                    <a:pt x="106135" y="5339"/>
                  </a:lnTo>
                  <a:cubicBezTo>
                    <a:pt x="94621" y="16789"/>
                    <a:pt x="77511" y="16596"/>
                    <a:pt x="66126" y="5146"/>
                  </a:cubicBezTo>
                  <a:cubicBezTo>
                    <a:pt x="62652" y="2058"/>
                    <a:pt x="60336" y="0"/>
                    <a:pt x="55190" y="0"/>
                  </a:cubicBezTo>
                  <a:cubicBezTo>
                    <a:pt x="50044" y="0"/>
                    <a:pt x="47729" y="2058"/>
                    <a:pt x="44255" y="5146"/>
                  </a:cubicBezTo>
                  <a:cubicBezTo>
                    <a:pt x="32805" y="16596"/>
                    <a:pt x="15695" y="16789"/>
                    <a:pt x="4245" y="5339"/>
                  </a:cubicBezTo>
                  <a:lnTo>
                    <a:pt x="0" y="1094"/>
                  </a:lnTo>
                  <a:cubicBezTo>
                    <a:pt x="4245" y="72880"/>
                    <a:pt x="106264" y="72815"/>
                    <a:pt x="110445" y="1094"/>
                  </a:cubicBezTo>
                  <a:lnTo>
                    <a:pt x="110445" y="109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3918578" y="1311311"/>
              <a:ext cx="41424" cy="48195"/>
            </a:xfrm>
            <a:custGeom>
              <a:avLst/>
              <a:gdLst/>
              <a:ahLst/>
              <a:cxnLst/>
              <a:rect l="l" t="t" r="r" b="b"/>
              <a:pathLst>
                <a:path w="41424" h="48195" extrusionOk="0">
                  <a:moveTo>
                    <a:pt x="41425" y="27595"/>
                  </a:moveTo>
                  <a:cubicBezTo>
                    <a:pt x="41425" y="23157"/>
                    <a:pt x="38337" y="25344"/>
                    <a:pt x="34542" y="20712"/>
                  </a:cubicBezTo>
                  <a:cubicBezTo>
                    <a:pt x="28496" y="13379"/>
                    <a:pt x="20712" y="0"/>
                    <a:pt x="20712" y="0"/>
                  </a:cubicBezTo>
                  <a:cubicBezTo>
                    <a:pt x="20712" y="0"/>
                    <a:pt x="0" y="16210"/>
                    <a:pt x="0" y="27595"/>
                  </a:cubicBezTo>
                  <a:cubicBezTo>
                    <a:pt x="1094" y="55062"/>
                    <a:pt x="40331" y="55062"/>
                    <a:pt x="41425" y="27595"/>
                  </a:cubicBezTo>
                  <a:lnTo>
                    <a:pt x="41425" y="2759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26"/>
          <p:cNvSpPr/>
          <p:nvPr/>
        </p:nvSpPr>
        <p:spPr>
          <a:xfrm>
            <a:off x="5692575" y="3502612"/>
            <a:ext cx="1312800" cy="17504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61" name="Google Shape;261;p26"/>
          <p:cNvGrpSpPr/>
          <p:nvPr/>
        </p:nvGrpSpPr>
        <p:grpSpPr>
          <a:xfrm>
            <a:off x="6093705" y="4014447"/>
            <a:ext cx="510025" cy="726631"/>
            <a:chOff x="5128262" y="4335330"/>
            <a:chExt cx="219668" cy="234720"/>
          </a:xfrm>
        </p:grpSpPr>
        <p:sp>
          <p:nvSpPr>
            <p:cNvPr id="262" name="Google Shape;262;p26"/>
            <p:cNvSpPr/>
            <p:nvPr/>
          </p:nvSpPr>
          <p:spPr>
            <a:xfrm>
              <a:off x="5128262" y="4427314"/>
              <a:ext cx="48950" cy="69470"/>
            </a:xfrm>
            <a:custGeom>
              <a:avLst/>
              <a:gdLst/>
              <a:ahLst/>
              <a:cxnLst/>
              <a:rect l="l" t="t" r="r" b="b"/>
              <a:pathLst>
                <a:path w="48950" h="69470" extrusionOk="0">
                  <a:moveTo>
                    <a:pt x="31326" y="6883"/>
                  </a:moveTo>
                  <a:lnTo>
                    <a:pt x="18590" y="12736"/>
                  </a:lnTo>
                  <a:lnTo>
                    <a:pt x="12736" y="0"/>
                  </a:lnTo>
                  <a:lnTo>
                    <a:pt x="0" y="5853"/>
                  </a:lnTo>
                  <a:lnTo>
                    <a:pt x="5854" y="18590"/>
                  </a:lnTo>
                  <a:cubicBezTo>
                    <a:pt x="8234" y="23736"/>
                    <a:pt x="27081" y="64517"/>
                    <a:pt x="29332" y="69470"/>
                  </a:cubicBezTo>
                  <a:lnTo>
                    <a:pt x="42068" y="63617"/>
                  </a:lnTo>
                  <a:lnTo>
                    <a:pt x="36215" y="50880"/>
                  </a:lnTo>
                  <a:lnTo>
                    <a:pt x="48951" y="45027"/>
                  </a:lnTo>
                  <a:lnTo>
                    <a:pt x="31326" y="688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5292354" y="4335330"/>
              <a:ext cx="55576" cy="95778"/>
            </a:xfrm>
            <a:custGeom>
              <a:avLst/>
              <a:gdLst/>
              <a:ahLst/>
              <a:cxnLst/>
              <a:rect l="l" t="t" r="r" b="b"/>
              <a:pathLst>
                <a:path w="55576" h="95778" extrusionOk="0">
                  <a:moveTo>
                    <a:pt x="0" y="6690"/>
                  </a:moveTo>
                  <a:lnTo>
                    <a:pt x="14473" y="0"/>
                  </a:lnTo>
                  <a:lnTo>
                    <a:pt x="55576" y="89089"/>
                  </a:lnTo>
                  <a:lnTo>
                    <a:pt x="41103" y="95779"/>
                  </a:lnTo>
                  <a:lnTo>
                    <a:pt x="0" y="66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5268168" y="4360674"/>
              <a:ext cx="46635" cy="71592"/>
            </a:xfrm>
            <a:custGeom>
              <a:avLst/>
              <a:gdLst/>
              <a:ahLst/>
              <a:cxnLst/>
              <a:rect l="l" t="t" r="r" b="b"/>
              <a:pathLst>
                <a:path w="46635" h="71592" extrusionOk="0">
                  <a:moveTo>
                    <a:pt x="64" y="7976"/>
                  </a:moveTo>
                  <a:lnTo>
                    <a:pt x="29396" y="71593"/>
                  </a:lnTo>
                  <a:lnTo>
                    <a:pt x="46635" y="63617"/>
                  </a:lnTo>
                  <a:lnTo>
                    <a:pt x="17303" y="0"/>
                  </a:lnTo>
                  <a:lnTo>
                    <a:pt x="0" y="79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5165892" y="4374311"/>
              <a:ext cx="122859" cy="195739"/>
            </a:xfrm>
            <a:custGeom>
              <a:avLst/>
              <a:gdLst/>
              <a:ahLst/>
              <a:cxnLst/>
              <a:rect l="l" t="t" r="r" b="b"/>
              <a:pathLst>
                <a:path w="122859" h="195739" extrusionOk="0">
                  <a:moveTo>
                    <a:pt x="94750" y="125754"/>
                  </a:moveTo>
                  <a:cubicBezTo>
                    <a:pt x="94750" y="116620"/>
                    <a:pt x="88896" y="108837"/>
                    <a:pt x="80663" y="105942"/>
                  </a:cubicBezTo>
                  <a:lnTo>
                    <a:pt x="80663" y="81435"/>
                  </a:lnTo>
                  <a:cubicBezTo>
                    <a:pt x="89926" y="77189"/>
                    <a:pt x="115462" y="65418"/>
                    <a:pt x="118807" y="63810"/>
                  </a:cubicBezTo>
                  <a:lnTo>
                    <a:pt x="89347" y="0"/>
                  </a:lnTo>
                  <a:lnTo>
                    <a:pt x="0" y="41232"/>
                  </a:lnTo>
                  <a:lnTo>
                    <a:pt x="29461" y="105041"/>
                  </a:lnTo>
                  <a:lnTo>
                    <a:pt x="66640" y="87867"/>
                  </a:lnTo>
                  <a:lnTo>
                    <a:pt x="66640" y="105878"/>
                  </a:lnTo>
                  <a:cubicBezTo>
                    <a:pt x="54354" y="110059"/>
                    <a:pt x="48758" y="125690"/>
                    <a:pt x="55962" y="136882"/>
                  </a:cubicBezTo>
                  <a:lnTo>
                    <a:pt x="25022" y="172068"/>
                  </a:lnTo>
                  <a:lnTo>
                    <a:pt x="25022" y="195739"/>
                  </a:lnTo>
                  <a:lnTo>
                    <a:pt x="39109" y="195739"/>
                  </a:lnTo>
                  <a:lnTo>
                    <a:pt x="39109" y="177406"/>
                  </a:lnTo>
                  <a:lnTo>
                    <a:pt x="67219" y="145888"/>
                  </a:lnTo>
                  <a:lnTo>
                    <a:pt x="67219" y="195739"/>
                  </a:lnTo>
                  <a:lnTo>
                    <a:pt x="80663" y="195739"/>
                  </a:lnTo>
                  <a:lnTo>
                    <a:pt x="80663" y="147817"/>
                  </a:lnTo>
                  <a:lnTo>
                    <a:pt x="108773" y="184096"/>
                  </a:lnTo>
                  <a:lnTo>
                    <a:pt x="108773" y="195739"/>
                  </a:lnTo>
                  <a:lnTo>
                    <a:pt x="122860" y="195739"/>
                  </a:lnTo>
                  <a:lnTo>
                    <a:pt x="122860" y="179336"/>
                  </a:lnTo>
                  <a:lnTo>
                    <a:pt x="90762" y="137912"/>
                  </a:lnTo>
                  <a:cubicBezTo>
                    <a:pt x="93270" y="134438"/>
                    <a:pt x="94750" y="130257"/>
                    <a:pt x="94750" y="125690"/>
                  </a:cubicBezTo>
                  <a:lnTo>
                    <a:pt x="94750" y="1256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" name="Google Shape;266;p26"/>
          <p:cNvSpPr/>
          <p:nvPr/>
        </p:nvSpPr>
        <p:spPr>
          <a:xfrm rot="-5400000">
            <a:off x="6896999" y="3721412"/>
            <a:ext cx="1750400" cy="13128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67" name="Google Shape;267;p26"/>
          <p:cNvGrpSpPr/>
          <p:nvPr/>
        </p:nvGrpSpPr>
        <p:grpSpPr>
          <a:xfrm>
            <a:off x="7519958" y="4014534"/>
            <a:ext cx="504157" cy="726621"/>
            <a:chOff x="6717590" y="4953635"/>
            <a:chExt cx="217094" cy="234636"/>
          </a:xfrm>
        </p:grpSpPr>
        <p:sp>
          <p:nvSpPr>
            <p:cNvPr id="268" name="Google Shape;268;p26"/>
            <p:cNvSpPr/>
            <p:nvPr/>
          </p:nvSpPr>
          <p:spPr>
            <a:xfrm>
              <a:off x="6717590" y="5160740"/>
              <a:ext cx="217094" cy="27531"/>
            </a:xfrm>
            <a:custGeom>
              <a:avLst/>
              <a:gdLst/>
              <a:ahLst/>
              <a:cxnLst/>
              <a:rect l="l" t="t" r="r" b="b"/>
              <a:pathLst>
                <a:path w="217094" h="27531" extrusionOk="0">
                  <a:moveTo>
                    <a:pt x="0" y="0"/>
                  </a:moveTo>
                  <a:lnTo>
                    <a:pt x="6883" y="27531"/>
                  </a:lnTo>
                  <a:lnTo>
                    <a:pt x="210212" y="27531"/>
                  </a:lnTo>
                  <a:lnTo>
                    <a:pt x="2170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" name="Google Shape;269;p26"/>
            <p:cNvGrpSpPr/>
            <p:nvPr/>
          </p:nvGrpSpPr>
          <p:grpSpPr>
            <a:xfrm>
              <a:off x="6719327" y="4953635"/>
              <a:ext cx="213814" cy="193082"/>
              <a:chOff x="6719327" y="4953635"/>
              <a:chExt cx="213814" cy="193082"/>
            </a:xfrm>
          </p:grpSpPr>
          <p:sp>
            <p:nvSpPr>
              <p:cNvPr id="270" name="Google Shape;270;p26"/>
              <p:cNvSpPr/>
              <p:nvPr/>
            </p:nvSpPr>
            <p:spPr>
              <a:xfrm>
                <a:off x="6719327" y="4981018"/>
                <a:ext cx="213814" cy="165699"/>
              </a:xfrm>
              <a:custGeom>
                <a:avLst/>
                <a:gdLst/>
                <a:ahLst/>
                <a:cxnLst/>
                <a:rect l="l" t="t" r="r" b="b"/>
                <a:pathLst>
                  <a:path w="213814" h="165699" extrusionOk="0">
                    <a:moveTo>
                      <a:pt x="165121" y="89346"/>
                    </a:moveTo>
                    <a:cubicBezTo>
                      <a:pt x="151098" y="113661"/>
                      <a:pt x="114047" y="104012"/>
                      <a:pt x="113790" y="75581"/>
                    </a:cubicBezTo>
                    <a:lnTo>
                      <a:pt x="113790" y="42775"/>
                    </a:lnTo>
                    <a:cubicBezTo>
                      <a:pt x="107164" y="38916"/>
                      <a:pt x="101632" y="33256"/>
                      <a:pt x="98030" y="26502"/>
                    </a:cubicBezTo>
                    <a:cubicBezTo>
                      <a:pt x="91984" y="24894"/>
                      <a:pt x="86516" y="21677"/>
                      <a:pt x="82014" y="17046"/>
                    </a:cubicBezTo>
                    <a:cubicBezTo>
                      <a:pt x="77382" y="12221"/>
                      <a:pt x="74359" y="6368"/>
                      <a:pt x="73072" y="0"/>
                    </a:cubicBezTo>
                    <a:lnTo>
                      <a:pt x="58792" y="0"/>
                    </a:lnTo>
                    <a:lnTo>
                      <a:pt x="58792" y="41553"/>
                    </a:lnTo>
                    <a:lnTo>
                      <a:pt x="86323" y="41553"/>
                    </a:lnTo>
                    <a:lnTo>
                      <a:pt x="86323" y="54997"/>
                    </a:lnTo>
                    <a:lnTo>
                      <a:pt x="58792" y="54997"/>
                    </a:lnTo>
                    <a:lnTo>
                      <a:pt x="58792" y="69084"/>
                    </a:lnTo>
                    <a:lnTo>
                      <a:pt x="86323" y="69084"/>
                    </a:lnTo>
                    <a:lnTo>
                      <a:pt x="86323" y="82528"/>
                    </a:lnTo>
                    <a:lnTo>
                      <a:pt x="53068" y="82528"/>
                    </a:lnTo>
                    <a:lnTo>
                      <a:pt x="0" y="165699"/>
                    </a:lnTo>
                    <a:lnTo>
                      <a:pt x="213814" y="165699"/>
                    </a:lnTo>
                    <a:lnTo>
                      <a:pt x="165121" y="8941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26"/>
              <p:cNvSpPr/>
              <p:nvPr/>
            </p:nvSpPr>
            <p:spPr>
              <a:xfrm>
                <a:off x="6805956" y="4953635"/>
                <a:ext cx="75653" cy="117377"/>
              </a:xfrm>
              <a:custGeom>
                <a:avLst/>
                <a:gdLst/>
                <a:ahLst/>
                <a:cxnLst/>
                <a:rect l="l" t="t" r="r" b="b"/>
                <a:pathLst>
                  <a:path w="75653" h="117377" extrusionOk="0">
                    <a:moveTo>
                      <a:pt x="20599" y="41406"/>
                    </a:moveTo>
                    <a:lnTo>
                      <a:pt x="20599" y="41406"/>
                    </a:lnTo>
                    <a:cubicBezTo>
                      <a:pt x="21114" y="41406"/>
                      <a:pt x="21564" y="41727"/>
                      <a:pt x="21693" y="42242"/>
                    </a:cubicBezTo>
                    <a:cubicBezTo>
                      <a:pt x="24330" y="51312"/>
                      <a:pt x="31406" y="58387"/>
                      <a:pt x="40411" y="61025"/>
                    </a:cubicBezTo>
                    <a:cubicBezTo>
                      <a:pt x="40862" y="61154"/>
                      <a:pt x="41248" y="61603"/>
                      <a:pt x="41248" y="62118"/>
                    </a:cubicBezTo>
                    <a:lnTo>
                      <a:pt x="41248" y="103286"/>
                    </a:lnTo>
                    <a:cubicBezTo>
                      <a:pt x="41248" y="110747"/>
                      <a:pt x="47037" y="117180"/>
                      <a:pt x="54563" y="117373"/>
                    </a:cubicBezTo>
                    <a:cubicBezTo>
                      <a:pt x="62089" y="117566"/>
                      <a:pt x="68778" y="111326"/>
                      <a:pt x="68778" y="103543"/>
                    </a:cubicBezTo>
                    <a:lnTo>
                      <a:pt x="68778" y="52727"/>
                    </a:lnTo>
                    <a:cubicBezTo>
                      <a:pt x="84281" y="35424"/>
                      <a:pt x="71866" y="7056"/>
                      <a:pt x="48516" y="6864"/>
                    </a:cubicBezTo>
                    <a:cubicBezTo>
                      <a:pt x="44978" y="6864"/>
                      <a:pt x="41569" y="7442"/>
                      <a:pt x="38481" y="8600"/>
                    </a:cubicBezTo>
                    <a:cubicBezTo>
                      <a:pt x="38031" y="8793"/>
                      <a:pt x="37517" y="8600"/>
                      <a:pt x="37195" y="8279"/>
                    </a:cubicBezTo>
                    <a:cubicBezTo>
                      <a:pt x="25745" y="-7159"/>
                      <a:pt x="916" y="303"/>
                      <a:pt x="16" y="19857"/>
                    </a:cubicBezTo>
                    <a:cubicBezTo>
                      <a:pt x="-435" y="31693"/>
                      <a:pt x="8957" y="41406"/>
                      <a:pt x="20664" y="41406"/>
                    </a:cubicBezTo>
                    <a:lnTo>
                      <a:pt x="20664" y="4140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/>
          <p:nvPr/>
        </p:nvSpPr>
        <p:spPr>
          <a:xfrm>
            <a:off x="3397602" y="21849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6" name="Google Shape;286;p28"/>
          <p:cNvSpPr/>
          <p:nvPr/>
        </p:nvSpPr>
        <p:spPr>
          <a:xfrm flipH="1">
            <a:off x="3702402" y="21849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7" name="Google Shape;287;p28"/>
          <p:cNvSpPr/>
          <p:nvPr/>
        </p:nvSpPr>
        <p:spPr>
          <a:xfrm rot="10800000" flipH="1">
            <a:off x="3397602" y="25913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8" name="Google Shape;288;p28"/>
          <p:cNvSpPr/>
          <p:nvPr/>
        </p:nvSpPr>
        <p:spPr>
          <a:xfrm rot="10800000">
            <a:off x="3702402" y="25913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cxnSp>
        <p:nvCxnSpPr>
          <p:cNvPr id="289" name="Google Shape;289;p28"/>
          <p:cNvCxnSpPr/>
          <p:nvPr/>
        </p:nvCxnSpPr>
        <p:spPr>
          <a:xfrm>
            <a:off x="987750" y="3750767"/>
            <a:ext cx="7168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28"/>
          <p:cNvCxnSpPr/>
          <p:nvPr/>
        </p:nvCxnSpPr>
        <p:spPr>
          <a:xfrm>
            <a:off x="4571950" y="1805533"/>
            <a:ext cx="0" cy="389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Book Antiqua" pitchFamily="18" charset="0"/>
              </a:rPr>
              <a:t>Introduction</a:t>
            </a:r>
            <a:endParaRPr dirty="0">
              <a:latin typeface="Book Antiqua" pitchFamily="18" charset="0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1121850" y="2442723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dirty="0" smtClean="0">
                <a:latin typeface="Book Antiqua" pitchFamily="18" charset="0"/>
              </a:rPr>
              <a:t>Clear, concise description of the issue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294" name="Google Shape;294;p28"/>
          <p:cNvSpPr txBox="1"/>
          <p:nvPr/>
        </p:nvSpPr>
        <p:spPr>
          <a:xfrm>
            <a:off x="6051150" y="4875195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Research objectives</a:t>
            </a:r>
            <a:endParaRPr lang="en-US" dirty="0" smtClean="0">
              <a:latin typeface="Book Antiqua" pitchFamily="18" charset="0"/>
            </a:endParaRPr>
          </a:p>
        </p:txBody>
      </p:sp>
      <p:sp>
        <p:nvSpPr>
          <p:cNvPr id="296" name="Google Shape;296;p28"/>
          <p:cNvSpPr txBox="1"/>
          <p:nvPr/>
        </p:nvSpPr>
        <p:spPr>
          <a:xfrm>
            <a:off x="6051150" y="2442723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dirty="0" smtClean="0">
                <a:latin typeface="Book Antiqua" pitchFamily="18" charset="0"/>
              </a:rPr>
              <a:t>Importance or relevance of the study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1121850" y="4875195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Significance of the problem</a:t>
            </a:r>
            <a:endParaRPr lang="en-US" dirty="0" smtClean="0">
              <a:latin typeface="Book Antiqua" pitchFamily="18" charset="0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3745402" y="2648517"/>
            <a:ext cx="1653100" cy="2204499"/>
          </a:xfrm>
          <a:custGeom>
            <a:avLst/>
            <a:gdLst/>
            <a:ahLst/>
            <a:cxnLst/>
            <a:rect l="l" t="t" r="r" b="b"/>
            <a:pathLst>
              <a:path w="6032" h="6033" extrusionOk="0">
                <a:moveTo>
                  <a:pt x="6032" y="3018"/>
                </a:moveTo>
                <a:lnTo>
                  <a:pt x="6032" y="3018"/>
                </a:lnTo>
                <a:cubicBezTo>
                  <a:pt x="6032" y="4683"/>
                  <a:pt x="4683" y="6033"/>
                  <a:pt x="3018" y="6033"/>
                </a:cubicBezTo>
                <a:cubicBezTo>
                  <a:pt x="1352" y="6033"/>
                  <a:pt x="0" y="4683"/>
                  <a:pt x="0" y="3018"/>
                </a:cubicBezTo>
                <a:cubicBezTo>
                  <a:pt x="0" y="1352"/>
                  <a:pt x="1352" y="0"/>
                  <a:pt x="3018" y="0"/>
                </a:cubicBezTo>
                <a:cubicBezTo>
                  <a:pt x="4683" y="0"/>
                  <a:pt x="6032" y="1352"/>
                  <a:pt x="6032" y="30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28"/>
          <p:cNvGrpSpPr/>
          <p:nvPr/>
        </p:nvGrpSpPr>
        <p:grpSpPr>
          <a:xfrm>
            <a:off x="4395825" y="3387489"/>
            <a:ext cx="351937" cy="726641"/>
            <a:chOff x="5972327" y="1180025"/>
            <a:chExt cx="151612" cy="234784"/>
          </a:xfrm>
        </p:grpSpPr>
        <p:sp>
          <p:nvSpPr>
            <p:cNvPr id="302" name="Google Shape;302;p28"/>
            <p:cNvSpPr/>
            <p:nvPr/>
          </p:nvSpPr>
          <p:spPr>
            <a:xfrm>
              <a:off x="6006484" y="1180025"/>
              <a:ext cx="83171" cy="27530"/>
            </a:xfrm>
            <a:custGeom>
              <a:avLst/>
              <a:gdLst/>
              <a:ahLst/>
              <a:cxnLst/>
              <a:rect l="l" t="t" r="r" b="b"/>
              <a:pathLst>
                <a:path w="83171" h="27530" extrusionOk="0">
                  <a:moveTo>
                    <a:pt x="14087" y="27531"/>
                  </a:moveTo>
                  <a:lnTo>
                    <a:pt x="69084" y="27531"/>
                  </a:lnTo>
                  <a:lnTo>
                    <a:pt x="69084" y="13444"/>
                  </a:lnTo>
                  <a:lnTo>
                    <a:pt x="83171" y="13444"/>
                  </a:lnTo>
                  <a:lnTo>
                    <a:pt x="83171" y="0"/>
                  </a:lnTo>
                  <a:lnTo>
                    <a:pt x="0" y="0"/>
                  </a:lnTo>
                  <a:lnTo>
                    <a:pt x="0" y="13444"/>
                  </a:lnTo>
                  <a:lnTo>
                    <a:pt x="14087" y="13444"/>
                  </a:lnTo>
                  <a:lnTo>
                    <a:pt x="14087" y="275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6013881" y="1283587"/>
              <a:ext cx="69148" cy="82978"/>
            </a:xfrm>
            <a:custGeom>
              <a:avLst/>
              <a:gdLst/>
              <a:ahLst/>
              <a:cxnLst/>
              <a:rect l="l" t="t" r="r" b="b"/>
              <a:pathLst>
                <a:path w="69148" h="82978" extrusionOk="0">
                  <a:moveTo>
                    <a:pt x="34542" y="0"/>
                  </a:moveTo>
                  <a:cubicBezTo>
                    <a:pt x="15502" y="0"/>
                    <a:pt x="0" y="15502"/>
                    <a:pt x="0" y="34542"/>
                  </a:cubicBezTo>
                  <a:lnTo>
                    <a:pt x="0" y="54483"/>
                  </a:lnTo>
                  <a:cubicBezTo>
                    <a:pt x="0" y="56605"/>
                    <a:pt x="1222" y="58600"/>
                    <a:pt x="3152" y="59500"/>
                  </a:cubicBezTo>
                  <a:cubicBezTo>
                    <a:pt x="9906" y="62781"/>
                    <a:pt x="14087" y="69470"/>
                    <a:pt x="14087" y="76868"/>
                  </a:cubicBezTo>
                  <a:lnTo>
                    <a:pt x="14087" y="82978"/>
                  </a:lnTo>
                  <a:lnTo>
                    <a:pt x="27531" y="82978"/>
                  </a:lnTo>
                  <a:lnTo>
                    <a:pt x="27531" y="68891"/>
                  </a:lnTo>
                  <a:lnTo>
                    <a:pt x="41618" y="68891"/>
                  </a:lnTo>
                  <a:lnTo>
                    <a:pt x="41618" y="82978"/>
                  </a:lnTo>
                  <a:lnTo>
                    <a:pt x="55062" y="82978"/>
                  </a:lnTo>
                  <a:lnTo>
                    <a:pt x="55062" y="76996"/>
                  </a:lnTo>
                  <a:cubicBezTo>
                    <a:pt x="55062" y="69599"/>
                    <a:pt x="59243" y="62781"/>
                    <a:pt x="65933" y="59564"/>
                  </a:cubicBezTo>
                  <a:cubicBezTo>
                    <a:pt x="67927" y="58600"/>
                    <a:pt x="69149" y="56670"/>
                    <a:pt x="69149" y="54547"/>
                  </a:cubicBezTo>
                  <a:lnTo>
                    <a:pt x="69149" y="34607"/>
                  </a:lnTo>
                  <a:cubicBezTo>
                    <a:pt x="69149" y="15566"/>
                    <a:pt x="53647" y="64"/>
                    <a:pt x="34607" y="64"/>
                  </a:cubicBezTo>
                  <a:lnTo>
                    <a:pt x="34607" y="64"/>
                  </a:lnTo>
                  <a:close/>
                  <a:moveTo>
                    <a:pt x="27466" y="41361"/>
                  </a:moveTo>
                  <a:lnTo>
                    <a:pt x="13379" y="41361"/>
                  </a:lnTo>
                  <a:lnTo>
                    <a:pt x="13379" y="27274"/>
                  </a:lnTo>
                  <a:lnTo>
                    <a:pt x="27466" y="27274"/>
                  </a:lnTo>
                  <a:lnTo>
                    <a:pt x="27466" y="41361"/>
                  </a:lnTo>
                  <a:close/>
                  <a:moveTo>
                    <a:pt x="55641" y="41361"/>
                  </a:moveTo>
                  <a:lnTo>
                    <a:pt x="41554" y="41361"/>
                  </a:lnTo>
                  <a:lnTo>
                    <a:pt x="41554" y="27274"/>
                  </a:lnTo>
                  <a:lnTo>
                    <a:pt x="55641" y="27274"/>
                  </a:lnTo>
                  <a:lnTo>
                    <a:pt x="55641" y="4136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5972327" y="1221643"/>
              <a:ext cx="151612" cy="193166"/>
            </a:xfrm>
            <a:custGeom>
              <a:avLst/>
              <a:gdLst/>
              <a:ahLst/>
              <a:cxnLst/>
              <a:rect l="l" t="t" r="r" b="b"/>
              <a:pathLst>
                <a:path w="151612" h="193166" extrusionOk="0">
                  <a:moveTo>
                    <a:pt x="124017" y="28496"/>
                  </a:moveTo>
                  <a:cubicBezTo>
                    <a:pt x="113340" y="22385"/>
                    <a:pt x="106071" y="11836"/>
                    <a:pt x="104013" y="0"/>
                  </a:cubicBezTo>
                  <a:lnTo>
                    <a:pt x="47600" y="0"/>
                  </a:lnTo>
                  <a:cubicBezTo>
                    <a:pt x="45477" y="11900"/>
                    <a:pt x="38209" y="22385"/>
                    <a:pt x="27595" y="28496"/>
                  </a:cubicBezTo>
                  <a:cubicBezTo>
                    <a:pt x="10549" y="38209"/>
                    <a:pt x="0" y="56477"/>
                    <a:pt x="0" y="76096"/>
                  </a:cubicBezTo>
                  <a:lnTo>
                    <a:pt x="0" y="193166"/>
                  </a:lnTo>
                  <a:lnTo>
                    <a:pt x="151613" y="193166"/>
                  </a:lnTo>
                  <a:lnTo>
                    <a:pt x="151613" y="76096"/>
                  </a:lnTo>
                  <a:cubicBezTo>
                    <a:pt x="151613" y="56477"/>
                    <a:pt x="141064" y="38209"/>
                    <a:pt x="124017" y="28496"/>
                  </a:cubicBezTo>
                  <a:lnTo>
                    <a:pt x="124017" y="28496"/>
                  </a:lnTo>
                  <a:close/>
                  <a:moveTo>
                    <a:pt x="124082" y="116684"/>
                  </a:moveTo>
                  <a:cubicBezTo>
                    <a:pt x="124082" y="124082"/>
                    <a:pt x="120094" y="130707"/>
                    <a:pt x="113661" y="134052"/>
                  </a:cubicBezTo>
                  <a:cubicBezTo>
                    <a:pt x="111796" y="135017"/>
                    <a:pt x="110638" y="136947"/>
                    <a:pt x="110638" y="139069"/>
                  </a:cubicBezTo>
                  <a:lnTo>
                    <a:pt x="110638" y="158946"/>
                  </a:lnTo>
                  <a:lnTo>
                    <a:pt x="41554" y="158946"/>
                  </a:lnTo>
                  <a:lnTo>
                    <a:pt x="41554" y="139069"/>
                  </a:lnTo>
                  <a:cubicBezTo>
                    <a:pt x="41554" y="136947"/>
                    <a:pt x="40332" y="135017"/>
                    <a:pt x="38402" y="134052"/>
                  </a:cubicBezTo>
                  <a:cubicBezTo>
                    <a:pt x="31648" y="130772"/>
                    <a:pt x="27467" y="124082"/>
                    <a:pt x="27467" y="116684"/>
                  </a:cubicBezTo>
                  <a:lnTo>
                    <a:pt x="27467" y="96487"/>
                  </a:lnTo>
                  <a:cubicBezTo>
                    <a:pt x="30104" y="32420"/>
                    <a:pt x="121445" y="32420"/>
                    <a:pt x="124082" y="96487"/>
                  </a:cubicBezTo>
                  <a:lnTo>
                    <a:pt x="124082" y="11668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SUL\OneDrive\Documents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303734"/>
            <a:ext cx="2286000" cy="246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Fact and Issues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Important </a:t>
            </a:r>
            <a:r>
              <a:rPr lang="en-GB" dirty="0" smtClean="0">
                <a:latin typeface="Book Antiqua" pitchFamily="18" charset="0"/>
              </a:rPr>
              <a:t>information relevant to the problem</a:t>
            </a:r>
          </a:p>
          <a:p>
            <a:r>
              <a:rPr lang="en-US" dirty="0">
                <a:latin typeface="Book Antiqua" pitchFamily="18" charset="0"/>
              </a:rPr>
              <a:t>L</a:t>
            </a:r>
            <a:r>
              <a:rPr lang="en-US" dirty="0" smtClean="0">
                <a:latin typeface="Book Antiqua" pitchFamily="18" charset="0"/>
              </a:rPr>
              <a:t>egal framework or precedents</a:t>
            </a:r>
          </a:p>
          <a:p>
            <a:r>
              <a:rPr lang="en-US" dirty="0" smtClean="0">
                <a:latin typeface="Book Antiqua" pitchFamily="18" charset="0"/>
              </a:rPr>
              <a:t>Conflicts identified</a:t>
            </a:r>
          </a:p>
          <a:p>
            <a:r>
              <a:rPr lang="en-US" dirty="0">
                <a:latin typeface="Book Antiqua" pitchFamily="18" charset="0"/>
              </a:rPr>
              <a:t>I</a:t>
            </a:r>
            <a:r>
              <a:rPr lang="en-US" dirty="0" smtClean="0">
                <a:latin typeface="Book Antiqua" pitchFamily="18" charset="0"/>
              </a:rPr>
              <a:t>nvolved or affected </a:t>
            </a:r>
            <a:r>
              <a:rPr lang="en-US" dirty="0" smtClean="0">
                <a:latin typeface="Book Antiqua" pitchFamily="18" charset="0"/>
              </a:rPr>
              <a:t>stakeholders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05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Hypothesis/Research questions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2050" name="Picture 2" descr="C:\Users\TSUL\Downloads\121768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48627"/>
            <a:ext cx="2590800" cy="2533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Book Antiqua" pitchFamily="18" charset="0"/>
              </a:rPr>
              <a:t>Clear, testable hypotheses or specific research questions</a:t>
            </a:r>
          </a:p>
          <a:p>
            <a:r>
              <a:rPr lang="en-GB" dirty="0" smtClean="0">
                <a:latin typeface="Book Antiqua" pitchFamily="18" charset="0"/>
              </a:rPr>
              <a:t>Rationale behind the hypotheses or questions</a:t>
            </a:r>
          </a:p>
          <a:p>
            <a:r>
              <a:rPr lang="en-GB" dirty="0" smtClean="0">
                <a:latin typeface="Book Antiqua" pitchFamily="18" charset="0"/>
              </a:rPr>
              <a:t>How they relate to the problem statement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5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6"/>
          <p:cNvSpPr/>
          <p:nvPr/>
        </p:nvSpPr>
        <p:spPr>
          <a:xfrm>
            <a:off x="5417500" y="1751033"/>
            <a:ext cx="3011400" cy="4015200"/>
          </a:xfrm>
          <a:prstGeom prst="arc">
            <a:avLst>
              <a:gd name="adj1" fmla="val 16200000"/>
              <a:gd name="adj2" fmla="val 15110778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44" name="Google Shape;544;p36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>
                <a:latin typeface="Book Antiqua" pitchFamily="18" charset="0"/>
              </a:rPr>
              <a:t>Analysis</a:t>
            </a:r>
            <a:endParaRPr dirty="0"/>
          </a:p>
        </p:txBody>
      </p:sp>
      <p:sp>
        <p:nvSpPr>
          <p:cNvPr id="545" name="Google Shape;545;p36"/>
          <p:cNvSpPr/>
          <p:nvPr/>
        </p:nvSpPr>
        <p:spPr>
          <a:xfrm>
            <a:off x="720022" y="2028871"/>
            <a:ext cx="137400" cy="18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36"/>
          <p:cNvSpPr txBox="1"/>
          <p:nvPr/>
        </p:nvSpPr>
        <p:spPr>
          <a:xfrm>
            <a:off x="857419" y="1751041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47" name="Google Shape;547;p36"/>
          <p:cNvSpPr txBox="1"/>
          <p:nvPr/>
        </p:nvSpPr>
        <p:spPr>
          <a:xfrm>
            <a:off x="1553972" y="1853641"/>
            <a:ext cx="3704123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 smtClean="0">
                <a:latin typeface="Book Antiqua" pitchFamily="18" charset="0"/>
              </a:rPr>
              <a:t>Literature, theories, principles and precedents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548" name="Google Shape;548;p36"/>
          <p:cNvSpPr/>
          <p:nvPr/>
        </p:nvSpPr>
        <p:spPr>
          <a:xfrm>
            <a:off x="719998" y="2844100"/>
            <a:ext cx="137400" cy="18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36"/>
          <p:cNvSpPr txBox="1"/>
          <p:nvPr/>
        </p:nvSpPr>
        <p:spPr>
          <a:xfrm>
            <a:off x="857419" y="2566299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0" name="Google Shape;550;p36"/>
          <p:cNvSpPr txBox="1"/>
          <p:nvPr/>
        </p:nvSpPr>
        <p:spPr>
          <a:xfrm>
            <a:off x="1567542" y="2668899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 smtClean="0">
                <a:latin typeface="Book Antiqua" pitchFamily="18" charset="0"/>
              </a:rPr>
              <a:t>Comparison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551" name="Google Shape;551;p36"/>
          <p:cNvSpPr/>
          <p:nvPr/>
        </p:nvSpPr>
        <p:spPr>
          <a:xfrm>
            <a:off x="719990" y="3659353"/>
            <a:ext cx="137400" cy="18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36"/>
          <p:cNvSpPr txBox="1"/>
          <p:nvPr/>
        </p:nvSpPr>
        <p:spPr>
          <a:xfrm>
            <a:off x="857419" y="3381557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3" name="Google Shape;553;p36"/>
          <p:cNvSpPr txBox="1"/>
          <p:nvPr/>
        </p:nvSpPr>
        <p:spPr>
          <a:xfrm>
            <a:off x="1520569" y="3484157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 smtClean="0">
                <a:latin typeface="Book Antiqua" pitchFamily="18" charset="0"/>
              </a:rPr>
              <a:t>Evaluation of the evidence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554" name="Google Shape;554;p36"/>
          <p:cNvSpPr/>
          <p:nvPr/>
        </p:nvSpPr>
        <p:spPr>
          <a:xfrm>
            <a:off x="719998" y="4474616"/>
            <a:ext cx="137400" cy="18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36"/>
          <p:cNvSpPr txBox="1"/>
          <p:nvPr/>
        </p:nvSpPr>
        <p:spPr>
          <a:xfrm>
            <a:off x="857419" y="4196816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4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6" name="Google Shape;556;p36"/>
          <p:cNvSpPr txBox="1"/>
          <p:nvPr/>
        </p:nvSpPr>
        <p:spPr>
          <a:xfrm>
            <a:off x="1542490" y="4299416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dirty="0" smtClean="0">
                <a:latin typeface="Book Antiqua" pitchFamily="18" charset="0"/>
              </a:rPr>
              <a:t>Findings</a:t>
            </a:r>
            <a:endParaRPr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7" name="Google Shape;557;p36"/>
          <p:cNvSpPr/>
          <p:nvPr/>
        </p:nvSpPr>
        <p:spPr>
          <a:xfrm>
            <a:off x="719998" y="5289869"/>
            <a:ext cx="137400" cy="18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36"/>
          <p:cNvSpPr txBox="1"/>
          <p:nvPr/>
        </p:nvSpPr>
        <p:spPr>
          <a:xfrm>
            <a:off x="857419" y="5012075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5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9" name="Google Shape;559;p36"/>
          <p:cNvSpPr txBox="1"/>
          <p:nvPr/>
        </p:nvSpPr>
        <p:spPr>
          <a:xfrm>
            <a:off x="1520569" y="5138992"/>
            <a:ext cx="3961636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 smtClean="0">
                <a:latin typeface="Book Antiqua" pitchFamily="18" charset="0"/>
              </a:rPr>
              <a:t>Discussion of how findings relate to hypotheses/questions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560" name="Google Shape;560;p36"/>
          <p:cNvSpPr/>
          <p:nvPr/>
        </p:nvSpPr>
        <p:spPr>
          <a:xfrm>
            <a:off x="7194795" y="2096152"/>
            <a:ext cx="1034437" cy="1814949"/>
          </a:xfrm>
          <a:custGeom>
            <a:avLst/>
            <a:gdLst/>
            <a:ahLst/>
            <a:cxnLst/>
            <a:rect l="l" t="t" r="r" b="b"/>
            <a:pathLst>
              <a:path w="2107" h="2774" extrusionOk="0">
                <a:moveTo>
                  <a:pt x="1598" y="966"/>
                </a:moveTo>
                <a:lnTo>
                  <a:pt x="1598" y="966"/>
                </a:lnTo>
                <a:cubicBezTo>
                  <a:pt x="1268" y="512"/>
                  <a:pt x="802" y="173"/>
                  <a:pt x="268" y="0"/>
                </a:cubicBezTo>
                <a:lnTo>
                  <a:pt x="267" y="5"/>
                </a:lnTo>
                <a:lnTo>
                  <a:pt x="391" y="488"/>
                </a:lnTo>
                <a:lnTo>
                  <a:pt x="1" y="826"/>
                </a:lnTo>
                <a:lnTo>
                  <a:pt x="0" y="830"/>
                </a:lnTo>
                <a:lnTo>
                  <a:pt x="0" y="830"/>
                </a:lnTo>
                <a:cubicBezTo>
                  <a:pt x="715" y="1062"/>
                  <a:pt x="1233" y="1735"/>
                  <a:pt x="1234" y="2529"/>
                </a:cubicBezTo>
                <a:lnTo>
                  <a:pt x="1670" y="2773"/>
                </a:lnTo>
                <a:lnTo>
                  <a:pt x="2106" y="2529"/>
                </a:lnTo>
                <a:lnTo>
                  <a:pt x="2106" y="2529"/>
                </a:lnTo>
                <a:cubicBezTo>
                  <a:pt x="2106" y="1967"/>
                  <a:pt x="1928" y="1420"/>
                  <a:pt x="1598" y="966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36"/>
          <p:cNvSpPr/>
          <p:nvPr/>
        </p:nvSpPr>
        <p:spPr>
          <a:xfrm>
            <a:off x="5866046" y="1980733"/>
            <a:ext cx="1521356" cy="1084939"/>
          </a:xfrm>
          <a:custGeom>
            <a:avLst/>
            <a:gdLst/>
            <a:ahLst/>
            <a:cxnLst/>
            <a:rect l="l" t="t" r="r" b="b"/>
            <a:pathLst>
              <a:path w="3098" h="1656" extrusionOk="0">
                <a:moveTo>
                  <a:pt x="2153" y="916"/>
                </a:moveTo>
                <a:lnTo>
                  <a:pt x="2153" y="916"/>
                </a:lnTo>
                <a:cubicBezTo>
                  <a:pt x="2345" y="916"/>
                  <a:pt x="2530" y="947"/>
                  <a:pt x="2703" y="1003"/>
                </a:cubicBezTo>
                <a:lnTo>
                  <a:pt x="3097" y="662"/>
                </a:lnTo>
                <a:lnTo>
                  <a:pt x="2971" y="173"/>
                </a:lnTo>
                <a:lnTo>
                  <a:pt x="2971" y="173"/>
                </a:lnTo>
                <a:cubicBezTo>
                  <a:pt x="2438" y="0"/>
                  <a:pt x="1862" y="1"/>
                  <a:pt x="1328" y="175"/>
                </a:cubicBezTo>
                <a:lnTo>
                  <a:pt x="1328" y="175"/>
                </a:lnTo>
                <a:cubicBezTo>
                  <a:pt x="795" y="349"/>
                  <a:pt x="330" y="688"/>
                  <a:pt x="0" y="1142"/>
                </a:cubicBezTo>
                <a:lnTo>
                  <a:pt x="707" y="1655"/>
                </a:lnTo>
                <a:lnTo>
                  <a:pt x="707" y="1655"/>
                </a:lnTo>
                <a:cubicBezTo>
                  <a:pt x="1032" y="1207"/>
                  <a:pt x="1558" y="916"/>
                  <a:pt x="2153" y="916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6"/>
          <p:cNvSpPr/>
          <p:nvPr/>
        </p:nvSpPr>
        <p:spPr>
          <a:xfrm>
            <a:off x="5617178" y="2728073"/>
            <a:ext cx="597287" cy="2045812"/>
          </a:xfrm>
          <a:custGeom>
            <a:avLst/>
            <a:gdLst/>
            <a:ahLst/>
            <a:cxnLst/>
            <a:rect l="l" t="t" r="r" b="b"/>
            <a:pathLst>
              <a:path w="1217" h="3126" extrusionOk="0">
                <a:moveTo>
                  <a:pt x="873" y="1560"/>
                </a:moveTo>
                <a:lnTo>
                  <a:pt x="873" y="1560"/>
                </a:lnTo>
                <a:cubicBezTo>
                  <a:pt x="873" y="1169"/>
                  <a:pt x="1000" y="807"/>
                  <a:pt x="1214" y="512"/>
                </a:cubicBezTo>
                <a:lnTo>
                  <a:pt x="933" y="11"/>
                </a:lnTo>
                <a:lnTo>
                  <a:pt x="507" y="0"/>
                </a:lnTo>
                <a:lnTo>
                  <a:pt x="507" y="0"/>
                </a:lnTo>
                <a:cubicBezTo>
                  <a:pt x="177" y="455"/>
                  <a:pt x="0" y="1002"/>
                  <a:pt x="1" y="1563"/>
                </a:cubicBezTo>
                <a:lnTo>
                  <a:pt x="1" y="1563"/>
                </a:lnTo>
                <a:cubicBezTo>
                  <a:pt x="1" y="2124"/>
                  <a:pt x="179" y="2671"/>
                  <a:pt x="510" y="3125"/>
                </a:cubicBezTo>
                <a:lnTo>
                  <a:pt x="1216" y="2612"/>
                </a:lnTo>
                <a:lnTo>
                  <a:pt x="1216" y="2612"/>
                </a:lnTo>
                <a:cubicBezTo>
                  <a:pt x="1001" y="2317"/>
                  <a:pt x="873" y="1954"/>
                  <a:pt x="873" y="1560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36"/>
          <p:cNvSpPr/>
          <p:nvPr/>
        </p:nvSpPr>
        <p:spPr>
          <a:xfrm>
            <a:off x="5868212" y="4439155"/>
            <a:ext cx="1458587" cy="1082045"/>
          </a:xfrm>
          <a:custGeom>
            <a:avLst/>
            <a:gdLst/>
            <a:ahLst/>
            <a:cxnLst/>
            <a:rect l="l" t="t" r="r" b="b"/>
            <a:pathLst>
              <a:path w="2973" h="1653" extrusionOk="0">
                <a:moveTo>
                  <a:pt x="2150" y="736"/>
                </a:moveTo>
                <a:lnTo>
                  <a:pt x="2150" y="736"/>
                </a:lnTo>
                <a:cubicBezTo>
                  <a:pt x="1557" y="736"/>
                  <a:pt x="1031" y="446"/>
                  <a:pt x="706" y="0"/>
                </a:cubicBezTo>
                <a:lnTo>
                  <a:pt x="277" y="15"/>
                </a:lnTo>
                <a:lnTo>
                  <a:pt x="0" y="514"/>
                </a:lnTo>
                <a:lnTo>
                  <a:pt x="0" y="514"/>
                </a:lnTo>
                <a:cubicBezTo>
                  <a:pt x="331" y="968"/>
                  <a:pt x="796" y="1306"/>
                  <a:pt x="1330" y="1479"/>
                </a:cubicBezTo>
                <a:lnTo>
                  <a:pt x="1330" y="1479"/>
                </a:lnTo>
                <a:cubicBezTo>
                  <a:pt x="1864" y="1652"/>
                  <a:pt x="2440" y="1652"/>
                  <a:pt x="2972" y="1478"/>
                </a:cubicBezTo>
                <a:lnTo>
                  <a:pt x="2703" y="648"/>
                </a:lnTo>
                <a:lnTo>
                  <a:pt x="2703" y="648"/>
                </a:lnTo>
                <a:cubicBezTo>
                  <a:pt x="2529" y="705"/>
                  <a:pt x="2344" y="736"/>
                  <a:pt x="2150" y="73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6"/>
          <p:cNvSpPr/>
          <p:nvPr/>
        </p:nvSpPr>
        <p:spPr>
          <a:xfrm>
            <a:off x="7140693" y="3749529"/>
            <a:ext cx="1086372" cy="1656263"/>
          </a:xfrm>
          <a:custGeom>
            <a:avLst/>
            <a:gdLst/>
            <a:ahLst/>
            <a:cxnLst/>
            <a:rect l="l" t="t" r="r" b="b"/>
            <a:pathLst>
              <a:path w="2215" h="2531" extrusionOk="0">
                <a:moveTo>
                  <a:pt x="2213" y="0"/>
                </a:moveTo>
                <a:lnTo>
                  <a:pt x="1778" y="244"/>
                </a:lnTo>
                <a:lnTo>
                  <a:pt x="1343" y="0"/>
                </a:lnTo>
                <a:lnTo>
                  <a:pt x="1342" y="0"/>
                </a:lnTo>
                <a:lnTo>
                  <a:pt x="1342" y="0"/>
                </a:lnTo>
                <a:cubicBezTo>
                  <a:pt x="1342" y="794"/>
                  <a:pt x="824" y="1467"/>
                  <a:pt x="109" y="1700"/>
                </a:cubicBezTo>
                <a:lnTo>
                  <a:pt x="0" y="2189"/>
                </a:lnTo>
                <a:lnTo>
                  <a:pt x="378" y="2530"/>
                </a:lnTo>
                <a:lnTo>
                  <a:pt x="378" y="2530"/>
                </a:lnTo>
                <a:cubicBezTo>
                  <a:pt x="912" y="2356"/>
                  <a:pt x="1377" y="2017"/>
                  <a:pt x="1707" y="1563"/>
                </a:cubicBezTo>
                <a:lnTo>
                  <a:pt x="1707" y="1563"/>
                </a:lnTo>
                <a:cubicBezTo>
                  <a:pt x="2036" y="1109"/>
                  <a:pt x="2214" y="562"/>
                  <a:pt x="2214" y="1"/>
                </a:cubicBezTo>
                <a:lnTo>
                  <a:pt x="2213" y="1"/>
                </a:lnTo>
                <a:lnTo>
                  <a:pt x="2213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36"/>
          <p:cNvSpPr/>
          <p:nvPr/>
        </p:nvSpPr>
        <p:spPr>
          <a:xfrm>
            <a:off x="6331593" y="2962163"/>
            <a:ext cx="1183200" cy="1577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grpSp>
        <p:nvGrpSpPr>
          <p:cNvPr id="566" name="Google Shape;566;p36"/>
          <p:cNvGrpSpPr/>
          <p:nvPr/>
        </p:nvGrpSpPr>
        <p:grpSpPr>
          <a:xfrm>
            <a:off x="6571607" y="3282254"/>
            <a:ext cx="703175" cy="937420"/>
            <a:chOff x="7735695" y="4924714"/>
            <a:chExt cx="234775" cy="234762"/>
          </a:xfrm>
        </p:grpSpPr>
        <p:sp>
          <p:nvSpPr>
            <p:cNvPr id="567" name="Google Shape;567;p36"/>
            <p:cNvSpPr/>
            <p:nvPr/>
          </p:nvSpPr>
          <p:spPr>
            <a:xfrm>
              <a:off x="7777527" y="5042191"/>
              <a:ext cx="58278" cy="61622"/>
            </a:xfrm>
            <a:custGeom>
              <a:avLst/>
              <a:gdLst/>
              <a:ahLst/>
              <a:cxnLst/>
              <a:rect l="l" t="t" r="r" b="b"/>
              <a:pathLst>
                <a:path w="58278" h="61622" extrusionOk="0">
                  <a:moveTo>
                    <a:pt x="41039" y="0"/>
                  </a:moveTo>
                  <a:lnTo>
                    <a:pt x="0" y="7462"/>
                  </a:lnTo>
                  <a:cubicBezTo>
                    <a:pt x="2123" y="29204"/>
                    <a:pt x="13444" y="48822"/>
                    <a:pt x="31262" y="61623"/>
                  </a:cubicBezTo>
                  <a:lnTo>
                    <a:pt x="58278" y="29782"/>
                  </a:lnTo>
                  <a:cubicBezTo>
                    <a:pt x="48051" y="23800"/>
                    <a:pt x="41103" y="12736"/>
                    <a:pt x="41039" y="0"/>
                  </a:cubicBezTo>
                  <a:lnTo>
                    <a:pt x="41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6"/>
            <p:cNvSpPr/>
            <p:nvPr/>
          </p:nvSpPr>
          <p:spPr>
            <a:xfrm>
              <a:off x="7821847" y="4966127"/>
              <a:ext cx="62265" cy="46152"/>
            </a:xfrm>
            <a:custGeom>
              <a:avLst/>
              <a:gdLst/>
              <a:ahLst/>
              <a:cxnLst/>
              <a:rect l="l" t="t" r="r" b="b"/>
              <a:pathLst>
                <a:path w="62265" h="46152" extrusionOk="0">
                  <a:moveTo>
                    <a:pt x="48115" y="45831"/>
                  </a:moveTo>
                  <a:lnTo>
                    <a:pt x="62266" y="6593"/>
                  </a:lnTo>
                  <a:cubicBezTo>
                    <a:pt x="42647" y="-2155"/>
                    <a:pt x="19941" y="-2284"/>
                    <a:pt x="0" y="6722"/>
                  </a:cubicBezTo>
                  <a:lnTo>
                    <a:pt x="13830" y="46153"/>
                  </a:lnTo>
                  <a:cubicBezTo>
                    <a:pt x="24186" y="40106"/>
                    <a:pt x="37180" y="39720"/>
                    <a:pt x="48051" y="45831"/>
                  </a:cubicBezTo>
                  <a:lnTo>
                    <a:pt x="48051" y="458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9" name="Google Shape;569;p36"/>
            <p:cNvGrpSpPr/>
            <p:nvPr/>
          </p:nvGrpSpPr>
          <p:grpSpPr>
            <a:xfrm>
              <a:off x="7735695" y="4924714"/>
              <a:ext cx="234775" cy="234762"/>
              <a:chOff x="7735695" y="4924714"/>
              <a:chExt cx="234775" cy="234762"/>
            </a:xfrm>
          </p:grpSpPr>
          <p:sp>
            <p:nvSpPr>
              <p:cNvPr id="570" name="Google Shape;570;p36"/>
              <p:cNvSpPr/>
              <p:nvPr/>
            </p:nvSpPr>
            <p:spPr>
              <a:xfrm>
                <a:off x="7870412" y="5042191"/>
                <a:ext cx="58277" cy="61622"/>
              </a:xfrm>
              <a:custGeom>
                <a:avLst/>
                <a:gdLst/>
                <a:ahLst/>
                <a:cxnLst/>
                <a:rect l="l" t="t" r="r" b="b"/>
                <a:pathLst>
                  <a:path w="58277" h="61622" extrusionOk="0">
                    <a:moveTo>
                      <a:pt x="0" y="29782"/>
                    </a:moveTo>
                    <a:lnTo>
                      <a:pt x="27016" y="61623"/>
                    </a:lnTo>
                    <a:cubicBezTo>
                      <a:pt x="44834" y="48822"/>
                      <a:pt x="56155" y="29268"/>
                      <a:pt x="58278" y="7462"/>
                    </a:cubicBezTo>
                    <a:lnTo>
                      <a:pt x="17239" y="0"/>
                    </a:lnTo>
                    <a:cubicBezTo>
                      <a:pt x="17239" y="12672"/>
                      <a:pt x="10292" y="23800"/>
                      <a:pt x="64" y="29782"/>
                    </a:cubicBezTo>
                    <a:lnTo>
                      <a:pt x="64" y="2978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36"/>
              <p:cNvSpPr/>
              <p:nvPr/>
            </p:nvSpPr>
            <p:spPr>
              <a:xfrm>
                <a:off x="7735695" y="4924714"/>
                <a:ext cx="234775" cy="234762"/>
              </a:xfrm>
              <a:custGeom>
                <a:avLst/>
                <a:gdLst/>
                <a:ahLst/>
                <a:cxnLst/>
                <a:rect l="l" t="t" r="r" b="b"/>
                <a:pathLst>
                  <a:path w="234775" h="234762" extrusionOk="0">
                    <a:moveTo>
                      <a:pt x="200393" y="34370"/>
                    </a:moveTo>
                    <a:cubicBezTo>
                      <a:pt x="126677" y="-39218"/>
                      <a:pt x="151" y="13207"/>
                      <a:pt x="22" y="117348"/>
                    </a:cubicBezTo>
                    <a:cubicBezTo>
                      <a:pt x="-1264" y="180450"/>
                      <a:pt x="54312" y="236026"/>
                      <a:pt x="117414" y="234740"/>
                    </a:cubicBezTo>
                    <a:cubicBezTo>
                      <a:pt x="221620" y="234611"/>
                      <a:pt x="273980" y="108085"/>
                      <a:pt x="200393" y="34370"/>
                    </a:cubicBezTo>
                    <a:lnTo>
                      <a:pt x="200393" y="34370"/>
                    </a:lnTo>
                    <a:close/>
                    <a:moveTo>
                      <a:pt x="164049" y="194087"/>
                    </a:moveTo>
                    <a:lnTo>
                      <a:pt x="159032" y="197175"/>
                    </a:lnTo>
                    <a:lnTo>
                      <a:pt x="120502" y="151762"/>
                    </a:lnTo>
                    <a:cubicBezTo>
                      <a:pt x="118379" y="151955"/>
                      <a:pt x="116578" y="151955"/>
                      <a:pt x="114391" y="151762"/>
                    </a:cubicBezTo>
                    <a:lnTo>
                      <a:pt x="75861" y="197175"/>
                    </a:lnTo>
                    <a:lnTo>
                      <a:pt x="70843" y="194087"/>
                    </a:lnTo>
                    <a:cubicBezTo>
                      <a:pt x="44535" y="178070"/>
                      <a:pt x="28389" y="150153"/>
                      <a:pt x="27746" y="119342"/>
                    </a:cubicBezTo>
                    <a:lnTo>
                      <a:pt x="27617" y="113424"/>
                    </a:lnTo>
                    <a:lnTo>
                      <a:pt x="86152" y="102746"/>
                    </a:lnTo>
                    <a:cubicBezTo>
                      <a:pt x="86989" y="101010"/>
                      <a:pt x="87954" y="99337"/>
                      <a:pt x="88983" y="97729"/>
                    </a:cubicBezTo>
                    <a:lnTo>
                      <a:pt x="69171" y="41317"/>
                    </a:lnTo>
                    <a:lnTo>
                      <a:pt x="74317" y="38486"/>
                    </a:lnTo>
                    <a:cubicBezTo>
                      <a:pt x="100497" y="23885"/>
                      <a:pt x="134139" y="23885"/>
                      <a:pt x="160319" y="38358"/>
                    </a:cubicBezTo>
                    <a:lnTo>
                      <a:pt x="165529" y="41188"/>
                    </a:lnTo>
                    <a:lnTo>
                      <a:pt x="145395" y="96957"/>
                    </a:lnTo>
                    <a:cubicBezTo>
                      <a:pt x="146682" y="98758"/>
                      <a:pt x="147840" y="100624"/>
                      <a:pt x="148740" y="102682"/>
                    </a:cubicBezTo>
                    <a:lnTo>
                      <a:pt x="207275" y="113360"/>
                    </a:lnTo>
                    <a:lnTo>
                      <a:pt x="207147" y="119278"/>
                    </a:lnTo>
                    <a:cubicBezTo>
                      <a:pt x="206439" y="150025"/>
                      <a:pt x="190358" y="177942"/>
                      <a:pt x="164049" y="193958"/>
                    </a:cubicBezTo>
                    <a:lnTo>
                      <a:pt x="164049" y="19395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2" name="Google Shape;572;p36"/>
            <p:cNvSpPr/>
            <p:nvPr/>
          </p:nvSpPr>
          <p:spPr>
            <a:xfrm>
              <a:off x="7832396" y="5021414"/>
              <a:ext cx="41424" cy="41312"/>
            </a:xfrm>
            <a:custGeom>
              <a:avLst/>
              <a:gdLst/>
              <a:ahLst/>
              <a:cxnLst/>
              <a:rect l="l" t="t" r="r" b="b"/>
              <a:pathLst>
                <a:path w="41424" h="41312" extrusionOk="0">
                  <a:moveTo>
                    <a:pt x="20712" y="0"/>
                  </a:moveTo>
                  <a:cubicBezTo>
                    <a:pt x="9263" y="0"/>
                    <a:pt x="0" y="9263"/>
                    <a:pt x="0" y="20713"/>
                  </a:cubicBezTo>
                  <a:cubicBezTo>
                    <a:pt x="1093" y="48179"/>
                    <a:pt x="40332" y="48179"/>
                    <a:pt x="41425" y="20713"/>
                  </a:cubicBezTo>
                  <a:cubicBezTo>
                    <a:pt x="41425" y="9263"/>
                    <a:pt x="32162" y="0"/>
                    <a:pt x="20712" y="0"/>
                  </a:cubicBezTo>
                  <a:lnTo>
                    <a:pt x="207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0"/>
          <p:cNvSpPr txBox="1"/>
          <p:nvPr/>
        </p:nvSpPr>
        <p:spPr>
          <a:xfrm>
            <a:off x="3516900" y="2251084"/>
            <a:ext cx="21102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dirty="0" smtClean="0">
                <a:latin typeface="Book Antiqua" pitchFamily="18" charset="0"/>
              </a:rPr>
              <a:t>Practical implications of the findings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367" name="Google Shape;367;p30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Book Antiqua" pitchFamily="18" charset="0"/>
              </a:rPr>
              <a:t>Recommendations</a:t>
            </a:r>
            <a:endParaRPr dirty="0">
              <a:latin typeface="Book Antiqua" pitchFamily="18" charset="0"/>
            </a:endParaRPr>
          </a:p>
        </p:txBody>
      </p:sp>
      <p:sp>
        <p:nvSpPr>
          <p:cNvPr id="368" name="Google Shape;368;p30"/>
          <p:cNvSpPr txBox="1"/>
          <p:nvPr/>
        </p:nvSpPr>
        <p:spPr>
          <a:xfrm>
            <a:off x="3500351" y="1618042"/>
            <a:ext cx="2110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69" name="Google Shape;369;p30"/>
          <p:cNvSpPr txBox="1"/>
          <p:nvPr/>
        </p:nvSpPr>
        <p:spPr>
          <a:xfrm>
            <a:off x="6214800" y="3192051"/>
            <a:ext cx="2209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0" name="Google Shape;370;p30"/>
          <p:cNvSpPr txBox="1"/>
          <p:nvPr/>
        </p:nvSpPr>
        <p:spPr>
          <a:xfrm>
            <a:off x="6214800" y="3829257"/>
            <a:ext cx="2209200" cy="1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dirty="0" smtClean="0">
                <a:latin typeface="Book Antiqua" pitchFamily="18" charset="0"/>
              </a:rPr>
              <a:t>Suggestions for reforms 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71" name="Google Shape;371;p30"/>
          <p:cNvSpPr txBox="1"/>
          <p:nvPr/>
        </p:nvSpPr>
        <p:spPr>
          <a:xfrm>
            <a:off x="715100" y="3192051"/>
            <a:ext cx="2209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715100" y="3829256"/>
            <a:ext cx="2209200" cy="1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dirty="0" smtClean="0">
                <a:latin typeface="Book Antiqua" pitchFamily="18" charset="0"/>
              </a:rPr>
              <a:t>Proposed solutions </a:t>
            </a:r>
            <a:endParaRPr lang="en-GB" dirty="0" smtClean="0">
              <a:latin typeface="Book Antiqua" pitchFamily="18" charset="0"/>
            </a:endParaRPr>
          </a:p>
        </p:txBody>
      </p:sp>
      <p:sp>
        <p:nvSpPr>
          <p:cNvPr id="373" name="Google Shape;373;p30"/>
          <p:cNvSpPr/>
          <p:nvPr/>
        </p:nvSpPr>
        <p:spPr>
          <a:xfrm rot="10800000">
            <a:off x="3433742" y="2406083"/>
            <a:ext cx="2288100" cy="3050400"/>
          </a:xfrm>
          <a:prstGeom prst="pie">
            <a:avLst>
              <a:gd name="adj1" fmla="val 10761199"/>
              <a:gd name="adj2" fmla="val 1620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4" name="Google Shape;374;p30"/>
          <p:cNvSpPr/>
          <p:nvPr/>
        </p:nvSpPr>
        <p:spPr>
          <a:xfrm rot="10800000" flipH="1">
            <a:off x="3422158" y="2406083"/>
            <a:ext cx="2288100" cy="3050400"/>
          </a:xfrm>
          <a:prstGeom prst="pie">
            <a:avLst>
              <a:gd name="adj1" fmla="val 10817930"/>
              <a:gd name="adj2" fmla="val 1620000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75" name="Google Shape;375;p30"/>
          <p:cNvCxnSpPr>
            <a:stCxn id="374" idx="2"/>
            <a:endCxn id="371" idx="3"/>
          </p:cNvCxnSpPr>
          <p:nvPr/>
        </p:nvCxnSpPr>
        <p:spPr>
          <a:xfrm rot="10800000">
            <a:off x="2924158" y="3561283"/>
            <a:ext cx="498000" cy="370000"/>
          </a:xfrm>
          <a:prstGeom prst="bentConnector3">
            <a:avLst>
              <a:gd name="adj1" fmla="val 49984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76" name="Google Shape;376;p30"/>
          <p:cNvCxnSpPr>
            <a:stCxn id="373" idx="2"/>
            <a:endCxn id="369" idx="1"/>
          </p:cNvCxnSpPr>
          <p:nvPr/>
        </p:nvCxnSpPr>
        <p:spPr>
          <a:xfrm rot="10800000" flipH="1">
            <a:off x="5721842" y="3561283"/>
            <a:ext cx="492900" cy="370000"/>
          </a:xfrm>
          <a:prstGeom prst="bentConnector3">
            <a:avLst>
              <a:gd name="adj1" fmla="val 50006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77" name="Google Shape;377;p30"/>
          <p:cNvSpPr/>
          <p:nvPr/>
        </p:nvSpPr>
        <p:spPr>
          <a:xfrm>
            <a:off x="4105500" y="3309244"/>
            <a:ext cx="933000" cy="12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78" name="Google Shape;378;p30"/>
          <p:cNvGrpSpPr/>
          <p:nvPr/>
        </p:nvGrpSpPr>
        <p:grpSpPr>
          <a:xfrm>
            <a:off x="4376049" y="3589946"/>
            <a:ext cx="391902" cy="682596"/>
            <a:chOff x="4728744" y="1203246"/>
            <a:chExt cx="179722" cy="234784"/>
          </a:xfrm>
        </p:grpSpPr>
        <p:sp>
          <p:nvSpPr>
            <p:cNvPr id="379" name="Google Shape;379;p30"/>
            <p:cNvSpPr/>
            <p:nvPr/>
          </p:nvSpPr>
          <p:spPr>
            <a:xfrm>
              <a:off x="4846071" y="1320638"/>
              <a:ext cx="14087" cy="20712"/>
            </a:xfrm>
            <a:custGeom>
              <a:avLst/>
              <a:gdLst/>
              <a:ahLst/>
              <a:cxnLst/>
              <a:rect l="l" t="t" r="r" b="b"/>
              <a:pathLst>
                <a:path w="14087" h="20712" extrusionOk="0">
                  <a:moveTo>
                    <a:pt x="7076" y="20712"/>
                  </a:moveTo>
                  <a:cubicBezTo>
                    <a:pt x="10935" y="20712"/>
                    <a:pt x="14087" y="17625"/>
                    <a:pt x="14087" y="13830"/>
                  </a:cubicBezTo>
                  <a:lnTo>
                    <a:pt x="14087" y="0"/>
                  </a:lnTo>
                  <a:lnTo>
                    <a:pt x="0" y="0"/>
                  </a:lnTo>
                  <a:lnTo>
                    <a:pt x="0" y="13830"/>
                  </a:lnTo>
                  <a:cubicBezTo>
                    <a:pt x="0" y="17625"/>
                    <a:pt x="3152" y="20712"/>
                    <a:pt x="7011" y="20712"/>
                  </a:cubicBezTo>
                  <a:lnTo>
                    <a:pt x="7011" y="2071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4846136" y="1293171"/>
              <a:ext cx="14087" cy="14087"/>
            </a:xfrm>
            <a:custGeom>
              <a:avLst/>
              <a:gdLst/>
              <a:ahLst/>
              <a:cxnLst/>
              <a:rect l="l" t="t" r="r" b="b"/>
              <a:pathLst>
                <a:path w="14087" h="14087" extrusionOk="0">
                  <a:moveTo>
                    <a:pt x="0" y="0"/>
                  </a:moveTo>
                  <a:lnTo>
                    <a:pt x="14087" y="0"/>
                  </a:lnTo>
                  <a:lnTo>
                    <a:pt x="14087" y="14087"/>
                  </a:lnTo>
                  <a:lnTo>
                    <a:pt x="0" y="140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4770619" y="1383612"/>
              <a:ext cx="26694" cy="20197"/>
            </a:xfrm>
            <a:custGeom>
              <a:avLst/>
              <a:gdLst/>
              <a:ahLst/>
              <a:cxnLst/>
              <a:rect l="l" t="t" r="r" b="b"/>
              <a:pathLst>
                <a:path w="26694" h="20197" extrusionOk="0">
                  <a:moveTo>
                    <a:pt x="4117" y="0"/>
                  </a:moveTo>
                  <a:lnTo>
                    <a:pt x="0" y="10099"/>
                  </a:lnTo>
                  <a:lnTo>
                    <a:pt x="4117" y="20198"/>
                  </a:lnTo>
                  <a:lnTo>
                    <a:pt x="22578" y="20198"/>
                  </a:lnTo>
                  <a:lnTo>
                    <a:pt x="26695" y="10099"/>
                  </a:lnTo>
                  <a:lnTo>
                    <a:pt x="22578" y="0"/>
                  </a:lnTo>
                  <a:lnTo>
                    <a:pt x="41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4728744" y="1224666"/>
              <a:ext cx="179722" cy="213364"/>
            </a:xfrm>
            <a:custGeom>
              <a:avLst/>
              <a:gdLst/>
              <a:ahLst/>
              <a:cxnLst/>
              <a:rect l="l" t="t" r="r" b="b"/>
              <a:pathLst>
                <a:path w="179722" h="213364" extrusionOk="0">
                  <a:moveTo>
                    <a:pt x="151613" y="0"/>
                  </a:moveTo>
                  <a:lnTo>
                    <a:pt x="151613" y="34221"/>
                  </a:lnTo>
                  <a:lnTo>
                    <a:pt x="27531" y="34221"/>
                  </a:lnTo>
                  <a:lnTo>
                    <a:pt x="27531" y="0"/>
                  </a:lnTo>
                  <a:lnTo>
                    <a:pt x="0" y="0"/>
                  </a:lnTo>
                  <a:lnTo>
                    <a:pt x="0" y="213364"/>
                  </a:lnTo>
                  <a:lnTo>
                    <a:pt x="179722" y="213364"/>
                  </a:lnTo>
                  <a:lnTo>
                    <a:pt x="179722" y="0"/>
                  </a:lnTo>
                  <a:lnTo>
                    <a:pt x="151613" y="0"/>
                  </a:lnTo>
                  <a:close/>
                  <a:moveTo>
                    <a:pt x="103305" y="55062"/>
                  </a:moveTo>
                  <a:lnTo>
                    <a:pt x="144859" y="55062"/>
                  </a:lnTo>
                  <a:lnTo>
                    <a:pt x="144859" y="110316"/>
                  </a:lnTo>
                  <a:cubicBezTo>
                    <a:pt x="143701" y="137783"/>
                    <a:pt x="104399" y="137783"/>
                    <a:pt x="103305" y="110316"/>
                  </a:cubicBezTo>
                  <a:lnTo>
                    <a:pt x="103305" y="55062"/>
                  </a:lnTo>
                  <a:close/>
                  <a:moveTo>
                    <a:pt x="27531" y="55062"/>
                  </a:moveTo>
                  <a:lnTo>
                    <a:pt x="75838" y="55062"/>
                  </a:lnTo>
                  <a:lnTo>
                    <a:pt x="75838" y="69149"/>
                  </a:lnTo>
                  <a:lnTo>
                    <a:pt x="27531" y="69149"/>
                  </a:lnTo>
                  <a:lnTo>
                    <a:pt x="27531" y="55062"/>
                  </a:lnTo>
                  <a:close/>
                  <a:moveTo>
                    <a:pt x="27531" y="82528"/>
                  </a:moveTo>
                  <a:lnTo>
                    <a:pt x="75838" y="82528"/>
                  </a:lnTo>
                  <a:lnTo>
                    <a:pt x="75838" y="96615"/>
                  </a:lnTo>
                  <a:lnTo>
                    <a:pt x="27531" y="96615"/>
                  </a:lnTo>
                  <a:lnTo>
                    <a:pt x="27531" y="82528"/>
                  </a:lnTo>
                  <a:close/>
                  <a:moveTo>
                    <a:pt x="27531" y="110059"/>
                  </a:moveTo>
                  <a:lnTo>
                    <a:pt x="75838" y="110059"/>
                  </a:lnTo>
                  <a:lnTo>
                    <a:pt x="75838" y="124146"/>
                  </a:lnTo>
                  <a:lnTo>
                    <a:pt x="27531" y="124146"/>
                  </a:lnTo>
                  <a:lnTo>
                    <a:pt x="27531" y="110059"/>
                  </a:lnTo>
                  <a:close/>
                  <a:moveTo>
                    <a:pt x="73716" y="193231"/>
                  </a:moveTo>
                  <a:lnTo>
                    <a:pt x="36794" y="193231"/>
                  </a:lnTo>
                  <a:lnTo>
                    <a:pt x="27081" y="169366"/>
                  </a:lnTo>
                  <a:lnTo>
                    <a:pt x="36794" y="145502"/>
                  </a:lnTo>
                  <a:lnTo>
                    <a:pt x="73716" y="145502"/>
                  </a:lnTo>
                  <a:lnTo>
                    <a:pt x="83429" y="169366"/>
                  </a:lnTo>
                  <a:lnTo>
                    <a:pt x="73716" y="193231"/>
                  </a:lnTo>
                  <a:close/>
                  <a:moveTo>
                    <a:pt x="151613" y="193231"/>
                  </a:moveTo>
                  <a:lnTo>
                    <a:pt x="103305" y="193231"/>
                  </a:lnTo>
                  <a:lnTo>
                    <a:pt x="103305" y="179144"/>
                  </a:lnTo>
                  <a:lnTo>
                    <a:pt x="151613" y="179144"/>
                  </a:lnTo>
                  <a:lnTo>
                    <a:pt x="151613" y="193231"/>
                  </a:lnTo>
                  <a:close/>
                  <a:moveTo>
                    <a:pt x="151613" y="165700"/>
                  </a:moveTo>
                  <a:lnTo>
                    <a:pt x="103305" y="165700"/>
                  </a:lnTo>
                  <a:lnTo>
                    <a:pt x="103305" y="151613"/>
                  </a:lnTo>
                  <a:lnTo>
                    <a:pt x="151613" y="151613"/>
                  </a:lnTo>
                  <a:lnTo>
                    <a:pt x="151613" y="1657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4770362" y="1203246"/>
              <a:ext cx="96615" cy="41617"/>
            </a:xfrm>
            <a:custGeom>
              <a:avLst/>
              <a:gdLst/>
              <a:ahLst/>
              <a:cxnLst/>
              <a:rect l="l" t="t" r="r" b="b"/>
              <a:pathLst>
                <a:path w="96615" h="41617" extrusionOk="0">
                  <a:moveTo>
                    <a:pt x="96551" y="14087"/>
                  </a:moveTo>
                  <a:lnTo>
                    <a:pt x="75774" y="14087"/>
                  </a:lnTo>
                  <a:lnTo>
                    <a:pt x="75774" y="0"/>
                  </a:lnTo>
                  <a:lnTo>
                    <a:pt x="20777" y="0"/>
                  </a:lnTo>
                  <a:lnTo>
                    <a:pt x="20777" y="14087"/>
                  </a:lnTo>
                  <a:lnTo>
                    <a:pt x="0" y="14087"/>
                  </a:lnTo>
                  <a:lnTo>
                    <a:pt x="0" y="41618"/>
                  </a:lnTo>
                  <a:lnTo>
                    <a:pt x="96615" y="41618"/>
                  </a:lnTo>
                  <a:lnTo>
                    <a:pt x="96615" y="140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4" name="Google Shape;384;p30"/>
          <p:cNvCxnSpPr>
            <a:stCxn id="366" idx="2"/>
            <a:endCxn id="377" idx="0"/>
          </p:cNvCxnSpPr>
          <p:nvPr/>
        </p:nvCxnSpPr>
        <p:spPr>
          <a:xfrm>
            <a:off x="4572000" y="3071884"/>
            <a:ext cx="0" cy="23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108</Words>
  <Application>Microsoft Office PowerPoint</Application>
  <PresentationFormat>On-screen Show (4:3)</PresentationFormat>
  <Paragraphs>34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Presentation Rules</vt:lpstr>
      <vt:lpstr>Introduction</vt:lpstr>
      <vt:lpstr>Fact and Issues</vt:lpstr>
      <vt:lpstr>Hypothesis/Research questions</vt:lpstr>
      <vt:lpstr>Analysis</vt:lpstr>
      <vt:lpstr>Recommendations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Rules</dc:title>
  <dc:creator>TSUL</dc:creator>
  <cp:lastModifiedBy>TSUL</cp:lastModifiedBy>
  <cp:revision>9</cp:revision>
  <dcterms:created xsi:type="dcterms:W3CDTF">2024-09-21T02:41:26Z</dcterms:created>
  <dcterms:modified xsi:type="dcterms:W3CDTF">2024-09-21T04:26:30Z</dcterms:modified>
</cp:coreProperties>
</file>