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6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3E4F-03E0-4B97-8203-18ECE4F6D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981EAF-22D5-426C-A624-0E505BF42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42C70F-1CD8-49E6-9F5A-2F0ED6F0F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C59059-1F22-46A6-AC7B-8AA9302CB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2F7B19-4FAD-4303-A1BE-EC6759C9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773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5F241-7E0B-4307-8F33-3B64A446A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CB803-DF57-4759-BD26-FDBCCE0B0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4307A-A711-45AC-8347-643E7B9F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6D0E45-4314-4316-A5C3-A4505C340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14CAD7-0B00-4BAB-986B-D843A27ED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39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EA5DDD-9221-4204-A509-91E6DA17F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D683C0-B062-470B-BEBC-6BB44F99A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96514C-F3AB-43B9-8BD0-0497F3ECE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1CB7A4-C767-4C09-BB23-91AFC469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992673-9C06-418B-AF7D-6632C035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105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691DE-6EB3-4FAA-BF79-C6BB2F695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BECDBB-C2E8-4096-8A13-D71ABB094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06F0F-1CBC-4852-9692-0B806D716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E1E962-0123-4BE9-B9C0-1F91EC9C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472191-FC56-403C-AF54-A03AEB1EB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21D3B6-6F40-4692-9A21-50575A5FE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04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5AC76-7734-47E1-9F52-8D4A02813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CD1C2B-0191-4B94-818D-18BDC0F70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09E798-6D8D-46F6-ADFE-DE5DBCE8C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147AA07-74CE-40E1-97E6-2F7E4B14A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8BF934-5292-471C-B0E9-19966BA5F4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3447E7-FBA9-4A06-A115-9E0D8B89C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CBF878-E222-45B0-B820-F4FCFA18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11C12B-FDD1-416E-B03A-4FCCA3C7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42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53776-D496-4976-9145-38CE9A56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9683B7-805C-431C-80B1-3D72D698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BE8D97-E8E9-48DF-9CB5-7179FE54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298069-19A4-443E-B585-6378962C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249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BA7AE95-E6B1-4DD9-8EFF-0BC77E4C6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3EA629-86A2-451C-8BD1-04190A6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0A9CC-D5CE-4020-90B7-247FCF368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08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80046-8186-4929-AF40-12EB330C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D0CC58-3145-4CB3-8F20-B798A9361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B7AB86-4535-4C43-BD16-4EEACE741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3C9DD9-2BBB-42C5-A0C7-4CF61A2B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5097C5-13F5-441D-A750-29DD2B60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9A1EFA-11E6-45A9-8C29-4494C08EA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16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8400EE-DFC9-4F19-9202-E528495B1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1CE94C-F172-4072-8DD4-3E0DB5F620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26AFB3-713B-4EA0-AF77-EB42DF733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F942DD-35B1-4197-AAE3-960219AD5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E5915E-F7B8-48CC-B589-04A47BCE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64A654-9BAF-4186-83CC-1411EAEA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84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F7BBF-3770-4679-A22F-45DA66B44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C44DF1-B652-41CC-953E-6A23856AA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53874B-96A6-4664-82B4-5D5F852B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6D8FF4-921E-4BE3-9CE4-A17B2F72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98BA0D-FA87-479A-AF81-93FFA679B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060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F4CEE9F-8572-4FB2-A826-EA604F786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E7DEF6-7551-4E78-88D2-5FE008DBB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0BEC8D-5216-4B2F-A815-CF46763D7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532AF0-CC15-4F33-B44E-B2FE60B16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603BA4-2FAA-430C-BB28-3FF88BBF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018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9669D-46C5-4578-86F5-36873DE5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B46E69-E8CB-4053-9A7A-300AA52FF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819DF9-47E5-462E-AD3D-CE27B3132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367C4F-E986-498E-96DC-A21D55EAE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A9C875-5299-4D4C-8593-88CEC18C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3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274588-E3BC-49B6-8173-33AF1D435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75566F-2B2B-4898-8B17-9BBE37CA1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409C20-CE66-4053-92B1-2D2833021A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A35BF-0C90-4D7B-8DD2-833E72DA186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D04B2D-15A8-411F-842F-9FFA32433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A16293-82D7-4FBE-9F00-1AB2F41F6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F6798-8057-4D20-A183-BB51C9CB6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81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7F6BD-43D5-4BF1-8C24-458B8B11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69BAEB-4D53-4A4B-A563-C8938B87A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0BC39C-66DC-42AD-96EB-150863AF0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55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B23EC-5A2A-4E53-AC40-E638C1C38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A0D5-6A6C-42DA-B16C-5C4D35C82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sud jarayonlariga raqamli texnologiyalarni integratsiya qiladi, samaradorlik, foydalanish imkoniyati va shaffoflikni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E-Sudning asosiy komponentlari virtual sudlar, onlayn ishlarni boshqarish tizimlari va raqamli dalillarni ko'rib chiqish protokollarini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Odil sudlovning samaradorligi bo'yicha Yevropa komissiyasi va Jahon banki kabi xalqaro tashkilotlar E-Sudni butun dunyo bo'ylab targ'ib qilmoqda.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E-Sudning transformatsion potentsiali geografik to'siqlarni yengib o'tish, ishlar sonini kamaytirish va sud shaffofligini oshirishda ko'rinadi.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bo'linish masalalari, kiberhavfsizlik xavotirlari va huquqiy asoslarni moslashtirish zarurati kabi amalga oshirish muammolari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65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B39AC-D9B5-4D08-ADB4-2BA5A878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E-Sudning rivojlanishi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327910-C48C-4CD5-87A2-5B1BEABCE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E-Sudning rivojlanishi XX asrning oxirlarida sudlarni asosiy kompyuterlashtirish bilan boshlangan.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Muhim bosqichlarga AQSh Federal sudlovining CM/ECF tizimi (1996) va Singapurning elektron fayl yuborish tizimi (2000)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e-Adliya portali (2010) mintaqaviy sud hamkorligiga qadam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2010-yillarda bulutli hisoblash va mobil texnologiyalar yordamida integratsiyalashgan sud axborot tizimlariga o'tish kuzatildi.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2020 yildagi COVID-19 pandemiyasi butun dunyo bo'ylab virtual sud muhokamalari o'tkazilishini keskin tezlashtirdi.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909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180BE-9762-4C06-A57E-3A51357C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Zamonaviy E-Sud tizimlarining tarkibiy qismlari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417A-14F8-483A-AC5B-9CAFF9533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PACER kabi elektron ishlarni yuborish tizimlari sud hujjatlarini raqamli taqdim etishni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Britaniyaning Caseflow kabi raqamli ishlarni boshqarish tizimlari sud operatsiyalarini oqillashtiradi.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Cisco ning Webex Courts kabi virtual sud muhokamasi platformalari sud jarayonlarida masofadan turib ishtirok etish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sud qarorlarini qabul qilishni qo'llab-quvvatlash tizimlari hakamlarning qaror qabul qilish jarayonlariga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e-Adliya portali kabi jamoatchilik uchun kirish portallari sud ma'lumotlarining shaffofligi va foydalanish imkoniyatini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39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6DC43-9046-4E45-A7A4-477A9E2A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D7DE20-AE8A-4B65-A6D1-D288734A5E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qonunchilikka UNCITRAL ning Elektron tijorat to'g'risidagi model qonuni (1996) va Yevropa Ittifoqining eIDAS regulyatsiyasi (2014)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qonunlar elektron imzolar, sud yozuvlariga jamoatchilik kirishi, maxfiylikni himoya qilish va sud jarayonlarida elektron hujjatlardan foydalanish masalalarini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CEPEJ ning Elektron sud fayl yuborish bo'yicha ko'rsatmalari (2016) kabi xalqaro ko'rsatmalar E-Sudni amalga oshirish uchun eng yaxshi amaliyotlarni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Chet el sudlari qarorlari to'g'risidagi Gaaga konventsiyasi (2019) raqamli sud jarayonlarini chegaralar oshirib tan olish masalalarini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asoslar E-Sud tizimlarining o'rnatilgan huquqiy tamoyillar doirasida ishlashini ta'minlash, ayni paytda raqamli muammolarga moslashishga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07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D1E8E2-6691-4F48-BF99-D626DC195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E-Sudni amalga oshirishdagi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B01D5B-7FCC-4EAF-8C83-A4AC6CAAA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bo'linish E-Sud tizimlari orqali odil sudlovga kirishda tengzislikni kuchaytirishi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 E-Sud uchun juda muhim, bu 2014 yilda Polsha sudlariga hujum qilingani bilan tasdiqlangan.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va maxfiylik bo'yicha xavotirlar, ayniqsa GDPR kabi qoidalar bilan bog'liq holda dolzarb.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Tizimlar o'rtasidagi o'zaro muvofiqlik, ayniqsa federal tizimlarda, E-Sud uchun texnik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Nogironligi bo'lgan shaxslar uchun teng huquqli kirishni ta'minlash E-Sudni amalga oshirishda davom etayotgan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15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4998C-40E2-4ADD-8ADC-21DCB026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E-Sudning imkoniyatlari va afzalliklari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BF0B04-65FF-4DB0-80EF-CBEA753CC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odil sudlovga kirishni yaxshilaydi, elektron fayl yuborish yurisdiksiyalarida sud ishlarining ko'payishi kuzatilmoqda.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E-Sud tizimida ko'rilganidek, ishlarni ko'rib chiqish vaqtida samaradorlik oshganligi kuzatilgan.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sud yozuvlariga jamoatchilik kirishi orqali sud shaffofligi oshiriladi.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Virtual muhokamalarda ishtirok etish darajasi oshgan, ayniqsa zaif guvohlar uchun.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Yevropa Ittifoqi tashabbuslarida ko'rilganidek, xalqaro sud hamkorligini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817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3A0F0-90C7-43B5-84A1-DD49D2953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E-Sud va odil sudlovga kirish</a:t>
            </a:r>
            <a:br>
              <a:rPr lang="it-IT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00D79B-9F33-4EA9-97EC-ACA293951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CanLII kabi onlayn huquqiy axborot tizimlari E-Sud orqali jamoatchilik huquqiy bilimlarini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Soddalashtirilgan interfeysli elektron fayl yuborish tizimlari o'z-o'zini namoyish etuvchi taraflar uchun kirishni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Britaniya Kolumbiyasining Fuqarolik nizolarini hal qilish tribunali kabi onlayn nizolarni hal qilish platformalari samarali, arzon hal qilish mexanizmlarini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Virtual sudlar geografik to'siqlarni yengib o'tadi, E-Sud orqali chekka hududlarga foyda keltiradi.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huquqiy yordam tizimlari pro bono advokatlarni mijozlar bilan bog'laydi, odil sudlovga kirishni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999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95992-8065-426C-AB21-4EB67AB83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 va sud mustaqilligi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B3123E-E064-4CA7-BEEA-ADEE4C462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raqamli tizimlar orqali sud mustaqilligiga tashqi ta'sir ko'rsatish imkoniyati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tizimlarini boshqarish sud nazorati va mustaqilligini ta'minlash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xatti-harakatlari bo'yicha ma'lumotlarni tahlil qilish sud qarorlarini qabul qilishga asossiz ta'sir ko'rsatish haqida xavotirlarni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ishlarni taqsimlash tizimlari ishlarni taqsimlashda korrupsiyaning oldini olishga, sud mustaqilligini oshirishga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samaradorlik va sud ixtiyoriyati o'rtasidagi muvozanat, ayniqsa sudlarda avtomatlashtirilgan qaror qabul qilish bo'yicha bahs-munozarali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353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4C557-9F7D-4C81-A36B-721EE5E2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E-Sud uchun xalqaro standartlar va eng yaxshi amaliyotlar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D83E4F-791E-4CF2-AA02-A5A4AE974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Kengashining Elektron dalillar bo'yicha ko'rsatmalari (2019) E-Sudda raqamli dalillarni ko'rib chiqish uchun standartlar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CEPEJ ning videokonferensiyalar bo'yicha ko'rsatmalari (2021) E-Sud tizimlarida virtual muhokamalarga oid yo'l-yo'riqlar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Jahon banki E-Sudni amalga oshirayotgan rivojlanayotgan mamlakatlar uchun sud texnologiyalari bo'yicha tamoyillarni ishlab chiqdi.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standartlari, ayniqsa ISO/IEC 27001, tobora ko'proq E-Sud texnologiyalariga qo'llanilmoqda.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ICMS kabi yetakchi tizimlardan olingan eng yaxshi amaliyotlar E-Sudni amalga oshirayotgan boshqa yurisdiksiyalar uchun tushunchalar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966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5E423-4182-4975-855C-7FADB0E0B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FACFA1-EB96-4CBC-BC61-CF668397C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E-Sud tizimlari ehtimol ilg'or sun'iy intellekt va blokcheyn texnologiyalarini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E-Sudda chegaralararo raqamli dalillarni ko'rib chiqish kabi yangi muammolarni hal qilish uchun xalqaro hamkorlik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COVID-19 pandemiyasi E-Sudni qabul qilishni tezlashtirdi, bu ehtimol sudlarning faoliyatida doimiy o'zgarishlarga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E-Sudning huquqiy ta'limga ta'siri kelajakda yanada sezilarli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E-Sudning muvaffaqiyati XXI asrda jamiyatning barcha a'zolariga xizmat qiluvchi yanada foydalanish mumkin bo'lgan, samarali va adolatli sud tizimlarini yaratish bilan o'lchanadi.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125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DCE736-2B74-44BD-9A3A-7ADAED954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E-Adliyaga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E72290-DEE0-4CD8-A661-EA31B8126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sud jarayonlarini takomillashtirish uchun raqamli texnologiyalardan foydalanadi, elektron fayl yuborish, virtual muhokamalari va sun'iy intellekt yordamida huquqiy tadqiqotlarni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2020 yilgi E-hukumat so'rovi E-Adliyani qabul qilishda global farqlarni qayd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asosiy yozuvlarni yuritishdan sun'iy intellekt yordamida huquqiy tahlilgacha rivojlandi.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e-Adliya portali kabi misollar chegaralararo sud jarayonlarini oqillashtirish imkoniyatini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raqamli asrda adolatni yanada foydalanish mumkin, samarali va shaffof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424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1F96A7-A5F0-4C21-BC27-70AC08237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E-Adliyaning rivojlanishi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806E40-32C4-49E2-932C-9C977275E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Dastlabki muhim bosqichlarga Singapurning 1997 yilgi Elektron fayl yuborish tizimi va Yevropa Ittifoqining 2009-2013 yillardagi E-Adliya harakatlar rejasi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UNCITRAL ning 1996 yilgi Elektron tijorat to'g'risidagi model qonuni E-Adliya uchun huquqiy asoslarga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2008 yilgi moliyaviy inqiroz xarajatlarni tejash uchun E-Adliyani qabul qilishni tezlashtirdi.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2010-yillarda bulutli hisoblash va mobil texnologiyalar masofadan turib kirish va ishlarni real vaqt rejimida kuzatish imkonini berdi.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2020 yildagi COVID-19 pandemiyasi butun dunyo bo'ylab virtual sud jarayonlarining misli ko'rilmagan kengayishiga turtki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08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5833A-EEC6-4E4F-86BD-B9BDFFF7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E-Adliya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F2BA07-53E6-4917-B848-EFD1D5907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Odil sudlovga kirish BMT ning 16.3-barqaror rivojlanish maqsadiga mos keladi, E-Adliya orqali jismoniy va moliyaviy to'siqlarni olib tashlaydi.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E-Adliyadagi shaffoflik AQShning PACER kabi tizimlar misolida ko'rsatilgan.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E-Adliyadagi samaradorlik Estoniyaning raqamli sudlari misolida namoyon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da mujassamlashgan ma'lumotlarni himoya qilish tamoyillari E-Adliya tizimlarida kuchli himoya choralarini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Inklyuzivlik E-Adliyada muhim bo'lib qolmoqda, jamoat kirish terminallari va raqamli savodxonlik dasturlari orqali raqamli bo'linishni bartaraf etish bo'yicha sa'y-harakatlar amalga oshirilmoqda.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53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36DE9-7190-45FE-81AD-84C689ED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E-Adliya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834FF3-CB9C-48AC-B6E6-3FA4A6DAC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UNCITRAL ning Elektron tijorat to'g'risidagi model qonuni (1996) E-Adliya uchun milliy qonunchilikni shakllantirdi.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eIDAS regulyatsiyasi E-Adliya kontekstlarida a'zo davlatlar bo'ylab elektron identifikatsiyani standartlashtiradi.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Braziliyaning 11,419/2006-sonli qonuni va Rossiyaning 220-FZ-sonli federal qonuni (2016) E-Adliya uchun keng qamrovli asoslarni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CEPEJ ning Elektron sud fayl yuborish bo'yicha ko'rsatmalari (2016) E-Adliyada yurisdiksiyalararo izchillikni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protseduralarini chegaralararo tan olish muammoli bo'lib qolmoqda, mavjud konventsiyalarni qayta talqin qilishni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767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83685-B1D0-457A-AEDD-488ED3699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Elektron fayl yuborish va ishlarni boshqarish tizimlari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AC28BE-52DA-4EEF-BE18-5290CA52C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eLitigation platformasi hujjatlarni taqdim etish, ishlarni kuzatish va sud muloqotini integratsiyalaydi.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CM/ECF tizimi sudlar uchun standartlashtirilgan federal elektron fayl yuborishni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Yevropaning e-CODEX E-Adliyada chegaralararo jarayonlarni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Mashinali o'rganish algoritmlari ishlar murakkabligini bashorat qilish va E-Adliya tizimlarida resurslarni optimallashtirish uchun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fayl yuborish tizimlaridagi muammolarga o'zini o'zi namoyish etuvchi taraflar uchun foydalanish imkoniyatini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95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A9E5F-C4C1-4ED5-B442-7BB878DF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Virtual muhokamalari va onlayn nizolarni hal qilish (ODR)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2D5945-7317-4AD2-B59A-F5609BEAF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Cisco ning Webex Courts kabi platformalar virtual muhitlarda sud jarayonlariga moslashtirilgan xususiyatlarni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 Oliy sudining video muhokamalarga o'tishi yuqori stavkali virtual jarayonlar uchun pretsedentlar yaratdi.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Britaniya Kolumbiyasining Fuqarolik nizolarini hal qilish tribunali kabi ODR tizimlari kichik da'volar bo'yicha odil sudlovga kirishni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Tadqiqotlar video vositachilik muhitlarida guvohlarning ishonchliligini baholashda potentsial farqlar mavjudligini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Eksperimental loyihalar immersiv sud muhitlari uchun virtual reallikni o'rganadi, bu E-Adliyaning kelajak yo'nalishlarini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96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8E409-A3B5-47EA-AA1C-BDF8265C0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dalillarni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BA1C61-D413-467A-9809-6514CEE7C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Federal dalillar to'g'risidagi qoidalari E-Adliyada raqamli dalillarni ko'rib chiqish uchun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 Silva Moore v. Publicis Groupe ishida ko'rilganidek, sun'iy intellektga asoslangan vositalar elektron kashfiyotda tan olinmoqda.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dalillari raqamli dalillarni boshqarishda autentifikatsiya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CLOUD qonuni va Yevropa Ittifoqining e-Dalillar taklifidagi qonunchilik chegaralararo raqamli dalillarni to'plash masalasini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tizimlarida raqamli dalillarni himoya qilish uchun blokcheyn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018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D878A-B0B6-4E51-86BF-347A1E0B3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qarorlarini qabul qilishni qo'llab-quvvatlash tizimlari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AA59CD-C753-4895-8D44-3D811DEB7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 Intelligence kabi tizimlar E-Adliyada huquqiy tadqiqotlarda NLP va mashinali o'rganishni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tizimlarida sun'iy intellekt bo'yicha Yevropa axloq xartiyasida axloqiy mulohazalar ko'rib chiqiladi.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COMPAS kabi hukmlarni bashorat qilish E-Adliyada munozara va huquqiy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NLP texnikalari huquqiy hujjatlarni tahlil qiladi va sud qarorlarini qabul qilishni qo'llab-quvvatlash uchun asosiy ma'lumotlarni ajratib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IBM Watson kabi kognitiv hisoblash tizimlari E-Adliyada murakkab huquqiy mulohaza yuritish uchun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560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C471D-CA15-4BB3-8FEA-12B9E6985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E-Adliyada ma'lumotlarni himoya qilish va kiberhavfsizlik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CAC47D-7031-485A-8656-77661C50E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Yevropa Ittifoqining E-Adliya tizimlarida sud ma'lumotlarini boshqarish uchun sezilarli ta'sir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tizimlarida ma'lumotlarni himoya qilishni ta'minlash uchun dizayn bo'yicha maxfiylik tamoyillari targ'ib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2014 yilda Polsha sudlariga hujum qilingani kiberhavfsizlik xavflarini ko'rsatadi, E-Adliyadagi zaifliklarni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tizimlarida sud yozuvlari yaxlitligini ta'minlash uchun blokcheyn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buzilishi haqida xabar berish protseduraları Kaliforniya Iste'molchi maxfiyligi to'g'risidagi qonunidagi kabi qonunchilıkda rasmiylashtirilgan, bu E-Adliya amaliyotlariga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642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44B4C-10FB-4CCA-8A03-EE4C2CD2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E-Adliyaning sud tizimlariga ta'siri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CFDB48-2A14-4B72-B76C-A8327F3E1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Tadqiqotlar E-Adliyani amalga oshirayotgan raqamlashtirilgan sudlarda sezilarli samaradorlik oshganligini ko'rsatmoqda.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orqali odil sudlovga kirishning yaxshilanishi pro se ishlarini yuborish va qishloq sudlarining ishtirokining ko'payishi bilan tasdiqlangan.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Huquqshunoslar E-Adliya muhitlarida yangi raqamli ko'nikmalarni talab qiluvchi o'zgartirilgan amaliyot modellariga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 tashabbusları sudga jamoatchilik ishonchini va shaffofligini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E-Adliyaning transformatsion potentsialini amalga oshirish axloqiy, huquqiy va ijtimoiy oqibatlariga doimiy e'tibor berishni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159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F8EB9-4D97-4286-86F9-65687A7E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dalillardagi metama'lumotlar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21B65-72C4-49B3-B99A-9379FC64B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Metama'lumotlar yoki "ma'lumotlar haqidagi ma'lumotlar" raqamlashtirilgan sud jarayonlarida elektron dalillar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Metama'lumotlar raqamli dalillarning haqiqiyligi, yaxlitligi va kelib chiqishi haqida muhim ma'lumotlarni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fayl formatlari turli xil va miqdordagi metama'lumotlarni o'z ichiga oladi, masalan, raqamli fotosuratlardagi EXIF ma'lumotlari.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Williams v. Sprint/United Management Co. (2005) ishi huquqiy jarayonlarda metama'lumotlarni saqlashning muhimligini ta'kidladi.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Metama'lumotlarning raqamli sud-tibbiyot ekspertizasidagi ahamiyati va ularning kontekst va haqiqiylikni ta'minlashdagi roli ularni zamonaviy huquqiy jarayonlarda muhim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445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9D8D3-4544-459A-AC38-A4E2D1B3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Dalil sifatida metama'lumotlar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2DE199-1444-44B8-B274-2D6209E71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AQShda Federal dalillar to'g'risidagi qoidalar, ayniqsa autentifikatsiya bo'yicha 901-qoida metama'lumotlarni qabul qilish uchun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eIDAS regulyatsiyasi elektron imzolar va tegishli metama'lumotlarni huquqiy tan olish uchun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Avstraliyaning 1995 yilgi Dalillar to'g'risidagi qonuni kompyuter tomonidan yaratilgan dalillarning ishonchliligini taxmin qiladi, bu metama'lumotlarga ham taalluqli.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Kanadaning Elektron dalillar to'g'risidagi qonuni va Singapurning Dalillar to'g'risidagi qonuni elektron yozuvlar va metama'lumotlarning maqbulligini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Hindistonning 2000 yilgi Axborot texnologiyalari to'g'risidagi qonuni elektron yozuvlar va metama'lumotlarni ma'lum shartlar asosida maqbul dalil sifatida tan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45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423E-F89B-4B21-AD93-D5630170E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jarayonlarida metama'lumotlarni ko'rib chiqish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1A045A-678F-4C16-9E84-025A658D3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ExifTool va FTK Imager kabi metama'lumotlarni ajratib olish va tahlil qilish vositalari raqamli sud-tibbiyot ekspertizasida keng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Asl metama'lumotlarni saqlash juda muhim, bu sud-tibbiyot tasvirlarini olish paytida yozishni blokirovka qilish usullarini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Hesh qiymatlar metama'lumotlarning yaxlitligini tasdiqlaydi, noyob raqamli barmoq izini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XML sxemalari huquqiy hujjatlardagi metama'lumotlarni standartlashtiradi, o'zaro muvofiqlikni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imzolar metama'lumotlarni tasdiqlaydi, elektron hujjatlarning yaxlitligi va kelib chiqishini tekshiradi.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253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DD0A6-CBB3-4474-AE4F-C8B26135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 yaxshi dalil qoidasi va elektron hujjatlar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95DA71-838A-4006-9A6D-3287CC12E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Federal dalillar to'g'risidagi qoidasining 1001(d)-bandi elektron saqlanadigan ma'lumotlarning "asl nusxasini" belgilaydi, bu metama'lumotlarning maqomi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Laughner v. State (2012) ishi metama'lumotlarga nisbatan "asl nusxa" tushunchasini o'rgandi, Facebook postlarining skrinshot-larini eng yaxshi dalil sifatida qabul qildi.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bazasi yozuvlari bilan bog'liq muammolar yuzaga keladi, chunki ularda yagona "asl" holat bo'lmasligi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Sud-tibbiyot ekspertizasi tasvirlari asl elektron dalillar va metama'lumotlarni saqlaydi.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Hesh qiymatlar elektron hujjatlar va metama'lumotlarning nusxalarini tasdiqlaydi.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449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0F685-5132-4D85-B55F-5375B5A4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Mish-mishlar qoidalari va elektron dalillar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37DE92-C93A-46E7-84BC-258D8F9E1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Avtomatik vaqt belgilari kabi kompyuter tomonidan yaratilgan metama'lumotlar odatda mish-mish deb hisoblanmaydi.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Biznes yozuvlari istisnosi ko'pincha korporativ muhitlardagi metama'lumotlar uchun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metama'lumotlari hozirgi vaqtdagi taassurot va hayajonli nutq istisnolariga qarshi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Mashinali o'rganish orqali yaratilgan metama'lumotlar mish-mishlarni tasniflash bo'yicha yangi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pochta metama'lumotlari odatda tasdiqlovchi bo'lmagan mashina tomonidan yaratilgan ma'lumotlar sifatida maqbul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689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E80E91-72B3-4D18-BF32-E49DC845F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dalillar uchun saqlash zanjiri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95C344-7C50-46E5-85BC-4313EBD87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Eng yaxshi amaliyotlarga yozishni blokirovka qiluvchilar va sud-tibbiyot ekspertizasi tasvirlash vositalaridan foydalanib, asl metama'lumotlarni o'zgartirmasdan aniq nusxalarni yaratish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Dalillarni ko'rib chiqish va tahlil qilishning batafsil hujjatlashtirilishi saqlash zanjirini saqlash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Hesh qiymatlar saqlash zanjiri davomida raqamli dalillarning yaxlitligini tasdiqlaydi.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Bulutga asoslangan dalillar yurisdiksiyalar bo'ylab ma'lumotlarning taqsimlanishi tufayli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Ochilganligini ko'rsatuvchi muhrlar va xavfsiz saqlash protokollari jismoniy vositalar yaxlitligini saqlashga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42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77CC52-FB92-420E-86E7-EE34EC9EC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Metama'lumotlarni tahlil qilishda raqamli sud-tibbiyot ekspertizasi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C444EC-C5D4-483B-B31C-C97DB044B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sud-tibbiyot ekspertlari texnik bilimga, tergov ko'nikmalariga va huquqiy talablarni tushunishga ega bo'lishi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EnCase, FTK va Cellebrite kabi vositalar metama'lumotlarni ajratib olish va tahlil qilish uchun ishlatiladi.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sud-tibbiyot ekspertizasi yurisdiksiyalar bo'ylab ma'lumotlarning taqsimlanishi tufayli murakkabliklarni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Murakkab metama'lumotlar topilmalarini texnik bo'lmagan auditoriyaga taqdim etish ko'pincha ma'lumotlarni vizualizatsiya qilish vositalarini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Axloqiy mulohazalarga ob'ektivlikni saqlash, maxfiylik huquqlariga hurmat va tekshiruvlarning mutanosibligini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612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C2420-BD61-4DA3-84DB-ADC2789AD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Chegaralararo va yurisdiksiya masalalari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6C53CF-4DD1-4A54-9562-75ABE4B73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kabi ma'lumotlarni himoya qilish qonunlari chegaralararo metama'lumotlar uzatishga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e-Dalillar raqamli almashinuv tizimi a'zo davlatlar o'rtasida dalillarni to'plashni osonlashtirishga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huquqiy yordam shartnomalar chegaralararo to'plashni osonlashtiradi, lekin ko'p vaqt talab qilishi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mahalliylashtirish qonunlari xalqaro korporatsiyalardan metama'lumotlarni to'plashni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huquqiy tizimlar asosida to'plangan metama'lumotlarning maqbulligi farq qiladi, to'plash usullari va saqlash zanjirini sinchkovlik bilan tahlil qilishni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6452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68507-7002-4520-8D61-1F9870178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dalillarning ishonchliligini baholash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50032B-E253-46AE-814C-A6C4C9C9D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Metama'lumotlarni manipulyatsiya qilish xavotir uyg'otadi, bu soxta vaqt belgilaridagi holatlarda ko'rsatilgan.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rasm va video metama'lumotlarining haqiqiyligini tekshirish maxsus usullarni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 ham imkoniyatlar, ham muammolarni keltirib chiqaradigan yangi metama'lumotlar manbalarini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metama'lumotlar tarkibini tekshirishda sezilarli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vaqt belgilari voqealar xronologiyasi uchun juda muhim, ammo sinchkovlik bilan talqin qilishni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350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C58CB-4765-449C-957E-74D229DD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jarayonlarida metama'lumotlar bo'yicha kelajak mulohazalari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1C4D44-BD2D-4F17-8DF3-AC70AD980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Yurisdiksiyalar bo'ylab metama'lumotlarning maqbulligi uchun aniq standartlar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Keng qamrovli metama'lumotlar dalillari bilan maxfiylik huquqlari o'rtasidagi muvozanatni saqlash, ayniqsa ma'lumotlarni himoya qilish bo'yicha rivojlanayotgan qoidalarni hisobga olgan holda,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jarayonlarida samarali foydalanish uchun metama'lumotlarni ko'rib chiqish bo'yicha sud ta'limi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 bir nechta yurisdiksiyalarni qamrab olgani sababli xalqaro hamkorlik tobora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kabi yangi texnologiyalar huquqiy kontekstlarda metama'lumotlarning ishonchliligini oshirish imkoniyatiga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07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86F21-427C-4D9C-B241-F54D273F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 hujjatlarini boshqarishga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5FB0D7-272B-4E38-88F1-41F33925C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hujjatlarini boshqarish qog'ozga asoslangan sud tizimlaridan raqamli tizimlarga o'tishni anglatadi, jumladan elektron fayl yuborish, raqamli saqlash, sud hujjatlarini olish va almashishni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Jahon banki hisobotlari ishlarni ko'rib chiqish vaqtining samaradorligi oshganligini va E-Sud hujjatlarini boshqarish orqali odil sudlovga kirishning yaxshilanganligini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CEPEJ ko'rsatmalari E-Sud tizimlarida o'zaro muvofiqlik va foydalanuvchilarga yo'naltirilgan dizaynga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hujjatlarini boshqarishning afzalliklariga xarajatlarni kamaytirish, ekologik barqarorlik va shaffoflikni oshirish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hujjatlarini boshqarish sud jarayonlarini tubdan qayta tasavvur qiladi, oddiy raqamlashtirishdan tashqari odil sudlovni boshqarishning keng qamrovli raqamli transformatsiyasiga o'tadi.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12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F4327-1E43-4B68-962F-ACA1EDDDF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E-Sud hujjatlarini boshqarish uchun huquqiy asoslar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A049DF-70D5-4369-BC99-78A027896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2002 yilgi Sud boshqaruvi va ishlarni yuritish to'g'risidagi qonuni federal sudlarda elektron fayl yuborishni majburiy qildi.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eIDAS regulyatsiyasi a'zo davlatlar bo'ylab elektron imzolarning huquqiy tan olinishini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Avstraliyaning 1999 yilgi Elektron tranzaksiyalar to'g'risidagi qonuni elektron sud jarayonlari uchun huquqiy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UNCITRAL ning Elektron o'tkaziladigan yozuvlar to'g'risidagi model qonuni butun dunyo bo'ylab sudlarni raqamlashtirishga ta'sir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Rossiyaning "Elektron imzolar to'g'risida"gi federal qonuni sud hujjatlarida elektron imzolarning haqiqiyligini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332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C4846-20C6-462A-9A6C-424F9937E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fayl yuborish tizimlari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BD73A1-5818-4359-9086-8E9695DFE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CM/ECF tizimi federal ishlarni yuborish va boshqarish uchun yagona platformani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e-Adliya portali a'zo davlatlar uchun chegaralararo elektron fayl yuborishni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eLitigation platformasi hujjatlarni uzluksiz taqdim etish uchun yuridik firma tizimlari bilan integratsiyalashadi.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O'zini o'zi namoyish etuvchi taraflar uchun foydalanish imkoniyati Kaliforniyaning TrueFiling kabi tizimlar orqali hal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Avstraliyaning eCourtroom kabi ishlarni boshqarish tizimlari bilan integratsiya uzluksiz ish oqimini boshqarish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411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E8E3FC-4251-4D32-B109-A4FD7F8A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Hujjatlarni saqlash va olish tizimlari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DE5AF1-C40D-4754-981F-5EBAA4733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Alfresco kabi kontentni boshqarish tizimlari huquqiy hujjatlarni tashkil qilish uchun moslashuvchan yechimlarni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OCR texnologiyasi skaner qilingan hujjatlarni E-Sud tizimlarida qidiriladigan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Uzoq muddatli raqamli saqlash strategiyalariga format migratsiyasi va emulatsiya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Saqlanadigan hujjatlar yaxlitligini oshirish uchun blokcheyn texnologiyasi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Multimedia dalillarini boshqarish E-Sud hujjatlarini boshqarishda maxsus yechimlarni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2383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0BACDB-D3C1-4F1E-AA43-39FE2FD0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Metama'lumotlarni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821CEF-8E6E-4954-9884-936CFD89C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Metama'lumotlarga hujjatlarni identifikatsiya qilish va olishni osonlashtiruvchi tavsiflovchi, tuzilmaviy va ma'muriy ma'lumotlar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Dublin Core metama'lumotlar tashabbusi E-Sud hujjatlari metama'lumotlari uchun asosiy lug'atni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LegalXML kabi XML sxemalari sud hujjatlarining mashinada o'qiladigan tavsiflarini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Avtomatlashtirilgan ajratib olish vositalari E-Sud tizimlarida hujjatlarni kataloglashni oqillashtiradi.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Samarali metama'lumotlarni boshqarish elektron sud hujjatlarini butun hayot sikli davomida tashkil qilish, olish va yaxlitligini saqlash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901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59BC9-501E-4FE7-BE39-A6ED373B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imzolar va autentifikatsiya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259209-DC29-4487-938F-6A4896320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imzolarni amalga oshirish FIPS 186-4 kabi texnik standartlarga rioya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eIDAS regulyatsiyasi sud hujjatlarida malakali elektron imzolar uchun huquqiy asosni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kalitli infratuzilma texnologik asosni tashkil qiladi, Estoniyaning raqamli shaxsiyat tizimi e'tiborga loyiq misol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imzolangan hujjatlarning huquqiy maqbulligi keng tan olingan, Armstrong v. Bush kabi ishlar pretsedentlarni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sudlar biometrik imzolarni o'rganmoqda, bu huquqiy va maxfiylik masalalarini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23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4B12C-760E-449E-B1CD-F04A278B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O'zaro muvofiqlik va ma'lumotlar almashinuvi standartlari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C95A67-EE8C-420B-B47C-86EE64392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OASIS LegalXML ECF standarti sud fayl yuborish tizimlari uchun keng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Yevropaning e-CODEX sudlar o'rtasida chegaralararo ma'lumotlar almashinuvini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OpenAPI kabi API standartlari E-Sud tizimlarida tashqi ilovalar bilan integratsiyani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PDF/A elektron sud hujjatlarida uzoq muddatli hujjatlarga kirish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Akoma Ntoso kabi XML ga asoslangan standartlar mashinada o'qiladigan huquqiy hujjatlar uchun asoslar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90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B743B-733A-49B5-A6AE-46870B01E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E-Sud hujjatlarini boshqarishda xavfsizlik va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2787C7-9437-416A-888F-F8FE43AFF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ko'rsatmalariga amal qiluvchi kuchli shifrlash standartlari E-Sud hujjatlari xavfsizligi uchun asos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Yevropa Ittifoqida sud hujjatlarini boshqarishga ta'sir qiladi, qattiq ma'lumotlarni himoya qilish nazoratini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Rolga asoslangan kirish nazorati tizimlari elektron sud hujjatlariga vakolatli kirishni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Keng qamrovli audit izlari E-Sud tizimlarida yozuvlar yaxlitligini saqlaydi.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Yozuvlarga jamoatchilik kirishi shaffoflik bilan maxfiylik masalalarini muvozanatlashtirishi kerak, bu murakkab tahrir qilish siyosatiga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282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0D107-5115-444B-9ED6-ADE234015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E-Sud hujjatlarini boshqarishni amalga oshirishdagi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01DDA3-3B77-4529-9CDE-8A4702714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bo'linish E-Sud tizimlarida odil sudlovga teng kirishga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xodimlari va huquqshunoslar uchun keng qamrovli o'quv dasturlari muvaffaqiyatli amalga oshirish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Eskirgan tizimlardan ma'lumotlarni ko'chirish E-Sud hujjatlarini boshqarishda murakkab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Tizim ishonchliligini ta'minlash to'xtab qolishdan kelib chiqadigan huquqiy oqibatlarning oldini olish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Texnologiyani qabul qilishga tayyorlik yuridik sektorda farq qiladi, bu o'zgarishlarni boshqarish strategiyalarini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1454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85A8C-FC41-452F-A9E7-D8E8BE2F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E-Sud hujjatlarini boshqarishning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0B56F4-26DB-4A8F-8A6B-E8609CC91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jarayonlar allaqachon sud samaradorligi va foydalanish imkoniyatini yaxshiladi.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Kengaytirilgan qidirish va tahlil imkoniyatlari huquqiy tadqiqotlar va sudlov amaliyotining rivojlanishiga chuqur ta'sir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mashinali o'rganish kelajakdagi E-Sud tizimlarida hujjatlarni boshqarishning kengaytirilgan imkoniyatlarini va'da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Hujjatlar yaxlitligi uchun blokcheyn ilovalari E-Sud hujjatlarini boshqarishda qiziqarli chegara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E-Sud tizimlarining doimiy rivojlanishi raqamli asrda sud jarayonlari va odil sudlovni boshqarish kelajagini shakllantirishda davom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09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30DE5-F778-4A72-ADD1-EA6A2379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Sud faoliyatida sun'iy intellektga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CD7D2C-6A63-48F1-B748-F555B5F41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faoliyatida sun'iy intellekt mashinali o'rganish, tabiiy tilni qayta ishlash va ekspert tizimlari orqali huquqiy jarayonlar samaradorligini oshirish imkoniyatlarini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sud tizimidagi huquqiy tadqiqotlar, ishlarni boshqarish, qarorlarni qabul qilishni qo'llab-quvvatlash va dalillarni tahlil qilishni inqilob qilishi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CEPEJ Yevropa axloq xartiyasi odil sudlovda sun'iy intellektning axloqiy oqibatlarini ko'rib chiqadi, asosiy huquqlar, kamsitmaslik va shaffoflikka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intellektni amalga oshirishdagi muammolarga ma'lumotlar sifati, algoritmik noxolislik va inson nazorati ehtiyoji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intellektni sud jarayonlariga integratsiyalash ham imkoniyatlar, ham xavflarni keltirib chiqaradi, axloqiy va amaliy oqibatlarni sinchkovlik bilan ko'rib chiqishni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167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DCF7D1-8230-4A08-AF2D-D6B6FD96E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Sun'iy intellekt yordamida huquqiy tadqiqot va tahlil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505E38-E20E-47C3-B585-B0A17C6A02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 Intelligence va Casetext CARA A.I. kabi platformalar huquqiy hujjatlarni semantik qidirish va kontekstual tushunish uchun tabiiy tilni qayta ishlash va mashinali o'rganishdan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vositalar katta miqdordagi huquqiy ma'lumotlarni tezda tahlil qiladi, tegishli pretsedentlar va dalillarni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Prognoz qiluvchi ish natijalarining modellari huquqiy qarorlarni bashorat qilishda umidli aniqlikni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sun'iy intellektdagi murakkab mashinali o'rganish modellari tufayli shaffoflik va tushuntirish imkoniyati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yordamida huquqiy tadqiqot samaradorlikni sezilarli darajada oshiradi, ammo sud qarorlarini qabul qilish jarayonlarida axloqiy oqibatlar va cheklovlarni sinchkovlik bilan ko'rib chiqishni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196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D4F87-4E49-4455-820F-C4FD54AB2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Ishlarni boshqarish va sud ma'muriyatida sun'iy intellekt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62144B-C686-4570-9AF7-A42EDC3E6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Fransiyaning Châlons-en-Champagne shahrida bo'lgani kabi sun'iy intellektga asoslangan ishlarni saralash tizimlari ishlarni samarali toifalarga ajratadi va ustuvor ahamiyatga ega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Mashinali o'rganish sudlarda resurslarni taqsimlash uchun ish murakkabligini bashorat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rejalashtirish sud kalendarlarini va resurslarni boshqarishni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Hujjatlarni boshqarish tizimlari huquqiy hujjatlarni tasniflash va metama'lumotlarni ajratib olishni avtomatlashtiradi.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ma'muriyatidagi sun'iy intellekt sezilarli samaradorlik yaxshilanishini taklif qiladi, lekin foyda bilan axloqiy mulohazalar o'rtasidagi muvozanatni saqlash uchun ehtiyotkorlik bilan amalga oshirishni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6341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6F9DD-9CC1-44AD-8CFE-125E1FADC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Hakamlar uchun sun'iy intellekt yordamida qarorlarni qabul qilishni qo'llab-quvvatlash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C98FCB-99BE-45C8-8C7A-E0573E23C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Hukm chiqarish bo'yicha tavsiyalar uchun COMPAS kabi tizimlar tegishli jarayon va individual hukm chiqarish bo'yicha munozaralarni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Garov qarorlari uchun sun'iy intellektga asoslangan xavflarni baholash vositalari hibsga olish ko'rsatkichlari va irqiy farqlarda aralash natijalarni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Oila huquqida tajribalar vasiylik bo'yicha tavsiyalar uchun sun'iy intellektdan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Tadqiqotlar sud qarorlarida sud noxolisligini aniqlash uchun sun'iy intellektning potentsialini o'rganadi.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ilovalar sun'iy intellektning sud qarorlarini qabul qilishga yordam berish potentsialini namoyish etadi, lekin muhim axloqiy va konstitutsiyaviy xavotirlarni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3605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27B1A-1DB2-48BB-977F-B4627E06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jarayonlari va dalillarni tahlil qilishda sun'iy intellekt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FC1B8D-D82C-4DEB-9C66-35AC5090E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Verbit AI kabi nutqni tanib olish texnologiyasi sud zallarida real vaqt rejimida transkriptsiyani o'zgartiradi.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intellektga asoslangan video tahlil sud zali xavfsizligi va guvoh xulq-atvorini tahlil qilish uchun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Tabiiy tilni qayta ishlash huquqiy jarayonlardagi guvohliklarni nomuvofiqliklar uchun tahlil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vositalari kiberjinoyat ishlarida elektron dalillarni tekshiradi, tergov imkoniyatlarini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ilovalar huquqiy jarayonlardagi aniqlik va samaradorlikni oshiradi, ammo maxfiylik va ishonchlilik bo'yicha axloqiy xavotirlarni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50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83B27-E35B-480E-893C-ABAEAFCBF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faoliyatida sun'iy intellektning axloqiy mulohazalari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07EFBC-CB8D-4E73-9F12-885293601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Odil sudlov tizimidagi sun'iy intellektda algoritmik noxolislik muhim muammo bo'lib, doimiy tekshirishni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CEPEJ Yevropa axloq xartiyasi sud tizimlarida sun'iy intellektdan foydalanish tamoyillarini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yordamida sud jarayonlarida inson nazorati va hisobdorligini saqlash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Odil sudlov tizimidagi sun'iy intellekt profillashtirish adolatlilik va avtonomiya masalalarini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mulohazalar sun'iy intellekt odil sudlov tizimi yaxlitligini oshirishini ta'minlash uchun ehtiyotkorona axloqiy asoslar va doimiy baholashning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819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6E1693-67C6-4B6D-BD7D-894223C7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tizimlarida sun'iy intellekt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C7EAD5-4A14-4E34-9FE0-45A6F0737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taklif etilgan sun'iy intellekt to'g'risidagi qonuni odil sudlovda yuqori xavfli sun'iy intellekt tizimlari uchun xavfga asoslangan yondashuvdan foydalanib, muhim qadam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Kengashining CAHAI odil sudlovda sun'iy intellektni tartibga solish bo'yicha tavsiyalar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AQShda sudlovda sun'iy intellektni tartibga solish ko'proq bo'lingan, shtat darajasidagi tashabbuslar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Mavjud huquqiy asoslarni sun'iy intellektga moslashtirish javobgarlik va huquqiy shaxslik masalalarida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rivojlanayotgan huquqiy landshaft sud tizimlarida sun'iy intellektdan foydalanishni boshqarish uchun keng qamrovli, moslashuvchan qoidalarning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441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CDB705-3203-4EFD-AF2E-2A45F56FF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muhitida sun'iy intellektni amalga oshirishdagi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CFD09A-1FCB-44C0-9386-0DE7D16CC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sifati va mavjudligi juda muhim bo'lib, sud yozuvlarini raqamlashtirish va standartlashtirishni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Sudlarda sun'iy intellektni amalga oshirish uchun sezilarli texnik infratuzilma investitsiyalari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Huquqshunoslar o'rtasida sun'iy intellekt savodxonligi ko'pincha yetishmaydi, bu qabul qilishga qarshilikka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Tizim ishonchliligini ta'minlash va sun'iy intellekt xatolarini ko'rib chiqish sud sun'iy intellektidagi doimiy xavotirlar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Hozirgi sun'iy intellekt murakkab huquqiy mulohaza yuritish va yangi masalalarda cheklovlarga ega, bu ehtiyotkorlik bilan qo'llashni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5211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626-8C56-4795-A731-D08E7872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Sud tizimlarida global sun'iy intellekt qabul qilinishi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19AC97-B105-45D8-8209-5ECFF8019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e-adliya tizimi sud jarayonlarida keng qamrovli sun'iy intellekt integratsiyasiga peshqadamlik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Xitoyning "Internet sudlari" avtomatlashtirilgan odil sudlov bilan tajriba o'tkazmoqda, bu tegishli jarayon bo'yicha xavotirlarni keltirib chiqarmoqda.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Fransiya sud mustaqilligini himoya qilish uchun alohida ishlar bo'yicha bashoratli odil sudlov vositalarini taqiqladi.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Kanada immigratsiya ishlarini ko'rib chiqishda sun'iy intellektdan foydalanadi, bu shaffoflik bo'yicha tekshiruvga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xilma-xil landshaft odil sudlov tizimlarida sun'iy intellektni integratsiya qilishning turli yondashuvlarini namoyish etadi, ham innovatsion potentsial, ham muhim xavotirlarni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8461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4A5EC-B445-4665-8D51-C874B2F8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Sud faoliyatida sun'iy intellektning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69CD95-F662-4443-AA5B-CACF87E95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faoliyatida sun'iy intellektni integratsiya qilish huquqiy jarayonlarning samaradorligi, foydalanish imkoniyati va izchilligini oshirish uchun imkoniyatlar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yordamida sud qarorlarini qabul qilishda inson nazoratini saqlash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tizimlaridagi shaffoflik va tushuntirish imkoniyati odil sudlov tizimiga jamoatchilik ishonchi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Sudlov tizimi uchun axloqiy jihatdan sog'lom sun'iy intellekt yechimlarini ishlab chiqish uchun fanlararo hamkorlik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Sudlovda sun'iy intellektning kelajagi texnologik taraqqiyotni odil sudlovning asosiy tamoyillari bilan muvozanatlashtirish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4735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69BFE-E96A-4C43-A760-9F9461C0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AF1BE6-D62D-4BBA-AD6B-E43111B8A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9FF2C6-3287-445A-B04E-CA8C9D43D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84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4196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E-Sudga kirish </vt:lpstr>
      <vt:lpstr>E-Sudning rivojlanishi </vt:lpstr>
      <vt:lpstr>Zamonaviy E-Sud tizimlarining tarkibiy qismlari </vt:lpstr>
      <vt:lpstr>E-Sud uchun huquqiy asos </vt:lpstr>
      <vt:lpstr>E-Sudni amalga oshirishdagi muammolar </vt:lpstr>
      <vt:lpstr>E-Sudning imkoniyatlari va afzalliklari </vt:lpstr>
      <vt:lpstr>E-Sud va odil sudlovga kirish </vt:lpstr>
      <vt:lpstr>E-Sud va sud mustaqilligi </vt:lpstr>
      <vt:lpstr>E-Sud uchun xalqaro standartlar va eng yaxshi amaliyotlar </vt:lpstr>
      <vt:lpstr>E-Sudning kelajagi </vt:lpstr>
      <vt:lpstr>E-Adliyaga kirish </vt:lpstr>
      <vt:lpstr>E-Adliyaning rivojlanishi </vt:lpstr>
      <vt:lpstr>E-Adliya tamoyillari </vt:lpstr>
      <vt:lpstr>E-Adliya uchun huquqiy asos </vt:lpstr>
      <vt:lpstr>Elektron fayl yuborish va ishlarni boshqarish tizimlari </vt:lpstr>
      <vt:lpstr>Virtual muhokamalari va onlayn nizolarni hal qilish (ODR) </vt:lpstr>
      <vt:lpstr>Raqamli dalillarni boshqarish </vt:lpstr>
      <vt:lpstr>Sud qarorlarini qabul qilishni qo'llab-quvvatlash tizimlari </vt:lpstr>
      <vt:lpstr>E-Adliyada ma'lumotlarni himoya qilish va kiberhavfsizlik </vt:lpstr>
      <vt:lpstr>E-Adliyaning sud tizimlariga ta'siri </vt:lpstr>
      <vt:lpstr>Elektron dalillardagi metama'lumotlar </vt:lpstr>
      <vt:lpstr>Dalil sifatida metama'lumotlar uchun huquqiy asos </vt:lpstr>
      <vt:lpstr>Sud jarayonlarida metama'lumotlarni ko'rib chiqish </vt:lpstr>
      <vt:lpstr>Eng yaxshi dalil qoidasi va elektron hujjatlar </vt:lpstr>
      <vt:lpstr>Mish-mishlar qoidalari va elektron dalillar </vt:lpstr>
      <vt:lpstr>Raqamli dalillar uchun saqlash zanjiri </vt:lpstr>
      <vt:lpstr>Metama'lumotlarni tahlil qilishda raqamli sud-tibbiyot ekspertizasi </vt:lpstr>
      <vt:lpstr>Chegaralararo va yurisdiksiya masalalari </vt:lpstr>
      <vt:lpstr>Elektron dalillarning ishonchliligini baholash </vt:lpstr>
      <vt:lpstr>Sud jarayonlarida metama'lumotlar bo'yicha kelajak mulohazalari </vt:lpstr>
      <vt:lpstr>E-Sud hujjatlarini boshqarishga kirish </vt:lpstr>
      <vt:lpstr>E-Sud hujjatlarini boshqarish uchun huquqiy asoslar </vt:lpstr>
      <vt:lpstr>Elektron fayl yuborish tizimlari </vt:lpstr>
      <vt:lpstr>Hujjatlarni saqlash va olish tizimlari </vt:lpstr>
      <vt:lpstr>Metama'lumotlarni boshqarish </vt:lpstr>
      <vt:lpstr>Raqamli imzolar va autentifikatsiya </vt:lpstr>
      <vt:lpstr>O'zaro muvofiqlik va ma'lumotlar almashinuvi standartlari </vt:lpstr>
      <vt:lpstr>E-Sud hujjatlarini boshqarishda xavfsizlik va maxfiylik </vt:lpstr>
      <vt:lpstr>E-Sud hujjatlarini boshqarishni amalga oshirishdagi muammolar </vt:lpstr>
      <vt:lpstr>E-Sud hujjatlarini boshqarishning kelajagi </vt:lpstr>
      <vt:lpstr>Sud faoliyatida sun'iy intellektga kirish </vt:lpstr>
      <vt:lpstr>Sun'iy intellekt yordamida huquqiy tadqiqot va tahlil </vt:lpstr>
      <vt:lpstr>Ishlarni boshqarish va sud ma'muriyatida sun'iy intellekt </vt:lpstr>
      <vt:lpstr>Hakamlar uchun sun'iy intellekt yordamida qarorlarni qabul qilishni qo'llab-quvvatlash </vt:lpstr>
      <vt:lpstr>Sud jarayonlari va dalillarni tahlil qilishda sun'iy intellekt </vt:lpstr>
      <vt:lpstr>Sud faoliyatida sun'iy intellektning axloqiy mulohazalari </vt:lpstr>
      <vt:lpstr>Sud tizimlarida sun'iy intellekt uchun huquqiy asos </vt:lpstr>
      <vt:lpstr>Sud muhitida sun'iy intellektni amalga oshirishdagi muammolar </vt:lpstr>
      <vt:lpstr>Sud tizimlarida global sun'iy intellekt qabul qilinishi </vt:lpstr>
      <vt:lpstr>Sud faoliyatida sun'iy intellektning kelajagi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E-Sudga kirish </dc:title>
  <dc:creator>User</dc:creator>
  <cp:lastModifiedBy>User</cp:lastModifiedBy>
  <cp:revision>4</cp:revision>
  <dcterms:created xsi:type="dcterms:W3CDTF">2024-09-11T19:29:00Z</dcterms:created>
  <dcterms:modified xsi:type="dcterms:W3CDTF">2024-09-14T07:39:05Z</dcterms:modified>
</cp:coreProperties>
</file>