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D7643-90B4-4EC2-8418-7F7BFFA5A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9B6FFB-B799-47EE-8E57-D46413914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BB9458-4EA7-4514-A8AE-8305CBBC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57676-06DF-4580-89CA-4AB9D6463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42D1C0-31FF-48D4-90C6-23F9CEC9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85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96AC8-B7AC-48A9-B481-F7E1F88E9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846C6F-A649-4D5B-A14F-74438FFA6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36682-5F79-4446-9393-A29D5570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B41F2-AACC-4069-853D-B90B2EE8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71A205-D0E1-450A-AF6A-EA14AAD9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2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B10DC-4053-4478-817E-4C45B1B3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EE7BBB-C034-4CBE-A49C-5D8B3920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F67239-4FB9-4AA3-8F44-18E39FD2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6A7419-02F5-435C-B2CF-6EC58FFD8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D62DA6-7CE6-469C-9A28-6E0B36DD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2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7E50F-BB99-4329-B7DB-55607F37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18C725-B90E-49BB-BA4B-D43288C8FD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12BE6C-8622-4187-9582-DBD22356D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DEA15F-90B3-46A3-AB35-E78714871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1555A3-6D8F-4FC5-969E-BAF39270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11F35A-FA0A-4677-BB99-41A6DFA7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20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1900E-59CC-46E0-8E5F-927C5386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36F566-BD8E-45D7-ADEE-CE954B869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22FBD3-83B7-42D7-AA52-39AB50F11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04EC30-41DB-4A0E-A4D1-6D5853E73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4A0247-BFF4-4829-B4EE-C1A37C6DA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BFA7C7-A702-4544-BB3A-9CC9A0E4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F98AAFC-6244-43B9-8DB5-E28F6118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41B629-7CC3-43A0-BA29-FB87C82D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65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67068-42F5-4F95-953C-6DCD45FC0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F685D8-58A5-441A-9C9D-E663906C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1356CA-453F-47A1-8DFA-5B67B6C8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9433AB-6AEE-4790-B028-4E71B17C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43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F97B7D-4BD8-4B5C-8206-CD47A6F74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AE6508-ECC9-4713-A55F-A847CC5E7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E6217A-6666-47C2-BE92-A1F72C96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86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61DCC-0EE6-4480-AB0E-25645A90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99636-2CBD-4B62-86D1-B1A68037D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98F587-3A9E-4792-86DE-9613C7160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E858C9-E552-45E8-BE88-EF03C9785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56F93-279F-4278-907B-F22BDFE8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EC2D09-7235-4A30-AA2A-905D7958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5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F3E83-FD5A-4B23-A94F-E28239E2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A7C126-5F9D-45A6-936E-9E3482381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FB3564-92D0-4E0B-A579-B42E4563B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4950BD-A5BB-443C-B36D-174795A6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996D3F-674E-4419-A743-3BC1F0C2B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B000A4-6E3B-4C6C-AE3B-EBFC3F2B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CAFB1-5308-4C0F-A326-ADEE69B9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01DB9C-4821-4625-BB77-C121CAA7F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135773-9041-4946-8568-DF50EFE5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3A439-078D-4D8A-B485-07D48F18A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7A9FFC-A58B-43AA-A66F-95A5CB2C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53751E-CD6D-4ECD-9EDA-85D6D1B03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6209C0-4394-4712-AFD8-A7904D399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78C06-2D95-48C0-B2E7-208737A1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75956-6AC0-46B3-9D2A-49AD3D14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D98AFB-CF2A-4F80-B6E1-F90BD886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16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5F306-8443-4F16-A3E3-760398B0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6A39A9-E992-43FC-9791-C34602B71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C9D2B8-AC97-4A9C-85A4-6F8FE793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9ECF1B-24EA-4571-807B-C433D989B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2D3B3-DE78-4E3A-9DDB-BC9EF28EF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6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CFF78-051F-4BCC-91C7-4B72A80C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11901B-8719-4BFC-9F83-04C122729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AC158-FDAC-4E6C-A6A4-FA9A69B3A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CA05A-6707-496F-A7A5-BAFE1A1AD2BC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4D6AE7-18DD-4A6D-B360-4FBD3A063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C48CDE-BD2D-4C64-BE2E-0580D2848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9BB5-D2AC-43DC-ABD5-AA72D1E0C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69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91E20-0A0E-4F90-A487-EF431F66A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AA7CD2-3BB1-488E-8A40-B32705A93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A59E81-43D9-4430-8CB5-4ABB22495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8C57F9-FC06-434C-BCEE-ED9DEE255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6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E8CFB-0D04-4282-9FF6-907C9B3F7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kriminalistikaga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7A5379-28A3-4E95-A8A6-2CB9A95B5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kiberjinoyatchilik tergovlari uchun raqamli dalillarni to'plash, saqlash va tahlil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kompyuter, tarmoq, mobil qurilma va bulutli kriminalistikani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Federal dalillar qoidalari kabi huquqiy ramkalar raqamli dalillarning maqbulligini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DFRW va AAFS Raqamli va multimedia fanlari bo'limi kabi tashkilotlar tadqiqot va standartlashtirish orqali sohani rivojlantiradi.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Fanning rivojlanishi raqamli jinoyatchilikni murakkab va dinamik tabiatini hal qilish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817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84E86-2371-4D5D-8C26-73CE0D6D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kriminalistika jarayon modeli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D7DE51-356A-41DE-A0A6-A79319543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jarayoni aniqlash, to'plash, saqlash, tahlil qilish va hisobot berish bosqichlarini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Aniqlash potentsial dalil manbalarini aniqlash va jinoyat joyini xavfsizlashtirishni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Kriminalistik tasvirga olish kabi saqlash usullari dalillar yaxlitligini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DFRW Tergov jarayoni modeli bu bosqichlar uchun keng qamrovli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tuzilgan yondashuv tergovlar davomida raqamli dalillarni boshqarishda puxtalik va ishonchlilikni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74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48983-914D-47F2-8311-41F7DF89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Kompyuter kriminalistikasi texnikalari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5B60E9-9041-4618-BC88-F02741A93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jarayonlarga disk tasvirini olish, fayl qazib olish, xotira kriminalistikasi va reestr tahlili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Jurnal fayli tekshiruvi tizim va foydalanuvchi faoliyati vaqt jadvallini qayta tiklaydi.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Vaqt jadvali tahlili bir nechta ma'lumot manbalari bo'yicha hodisalarni bog'laydi.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pochta kriminalistikasi ko'plab tergov ishlarida juda muhimdir, bu Enron janjalida ko'ringan.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texnikalar, turli ixtisoslashtirilgan vositalar yordamida, raqamli tergov ishlarida hisoblash qurilmalaridan ma'lumotlarni olish va tahlil qilishning asosini tashkil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83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CAECB-89CE-400B-9921-71C5A08F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Tarmoq kriminalistikasi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77B7FD-C943-4B71-B76F-EEF322742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kriminalistikasi texnikalariga paket ushlash va tahlil qilish, tarmoq trafigini tahlil qilish va IDS/IPS jurnal tahlili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usullar tarmoq trafigi mazmunini tekshirish, hodisalarni qayta tiklash va xavfsizlik buzilishlarini aniqlashga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Wireshark, NetworkMiner va Snort kabi vositalar tarmoq kriminalistikasi tahlillarini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tarmoq kriminalistikasi bulutga asoslangan muhitlarni tekshirishdagi muammolarni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kriminalistikasi texnikalari tarmoqqa asoslangan jinoyatchilik faoliyatining murakkab landshaftini tushunish va tekshirish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84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7F8E4-2F7A-45EF-ABCD-9A93BF0E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Mobil qurilmalar kriminalistikasi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19CF2F-1010-48AE-B893-8F72E4025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qurilmalar kriminalistikasi smartfonlardan ma'lumotlarni olish, SIM-karta kriminalistikasi va GPS ma'lumotlarini tahlil qilishni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Cellebrite UFED va XRY kabi vositalar mobil qurilmalardan ma'lumotlarni olishni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GPS ma'lumotlarini tahlil qilish Ross Ulbricht ishida ko'ringanidek, muhim joylashuv ma'lumotlarini taqdim etishi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ilova kriminalistikasi mobil qurilmalardagi maxsus ilovalardan ma'lumotlarni ajratib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kriminalistikasi zamonaviy raqamli landshaftda ulangan qurilmalardan ma'lumotlarni olish bilan shug'ullanadi.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9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F1745-935A-4188-B99C-932FABF6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Bulutli kriminalistika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159DC3-A31C-4C68-9216-5AD102D65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kriminalistika taqsimlangan va virtuallashtirilgan hisoblash muhitlaridagi muammolarni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texnikalarga bulutli xotiradan ma'lumotlarni olish va bulutli muhitlarda jurnal tahlili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Belkasoft Cloud Extractor va Splunk Cloud kabi vositalar bulutli kriminalistika tahlillarini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kriminalistika texnikalari hodisalarni qayta tiklash va kriptovalyuta bilan bog'liq jinoyatlarni tekshirish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bir nechta bulutli muhitlarni o'z ichiga olgan tergovlarning murakkabliklarini hal qilish uchun rivojlanishda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555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0D178-8381-42F6-9752-A8E702678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Kriminalistikaga qarshi texnikalar va qarshi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5549D6-B076-4BB1-A42C-2410E58FC5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Kriminalistikaga qarshi texnikalar ma'lumotlarni yashirish, yo'q qilish va izlarni chalkashtirishni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texnikalarni bartaraf etish murakkab aniqlash, shifr ochish va ma'lumotlarni qayta tiklash usullarini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steganografiyani aniqlash va o'chirilgan ma'lumotlarni qayta tiklash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Kriminalistikaga qarshi kurashish texnik qarshi choralar, huquqiy strategiyalar va xalqaro hamkorlikning kombinatsiyasini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dalillarni yashirish texnikalarining murakkab tabiati raqamli kriminalistikadagi davom etayotgan muammolarni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636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A0104-661A-4054-A784-D83A459E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kriminalistika vositalari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CE9051-93A8-4C31-A582-BECA1ECB4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EnCase va FTK kabi keng qamrovli to'plamlar turli qurilmalar va ma'lumotlar formatlari uchun integratsiyalashgan platformalarni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The Sleuth Kit kabi ochiq kodli vositalar raqamli kriminalistika uchun moslashuvchan alternativalarni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Ixtisoslashtirilgan vositalar mobil kriminalistika, tarmoq kriminalistikasi va xotira tahlilini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vositalarga mobil qurilmalar uchun Cellebrite UFED va tarmoq tahlili uchun Wireshark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turli xil vositalar to'plami tergovchilarga raqamli dalillarni olish, tahlil qilish va taqdim etishda keng ko'lamli muammolarni hal qilish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835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6F314-9778-4379-813E-3D87BAF4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Huquqiy va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CE0637-4EAB-45BB-BA73-7B4BB4B54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raqamli dalillarning maqbulligi, qidirish va musodara qilish qonunlari va maxfiylik bilan bog'liq xavotirlar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Lorraine v. Markel American Insurance Co. va Riley v. California kabi ishlar raqamli kriminalistikada muhim pretsedentlar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qonunchilik raqamli kriminalistik tergov ishlarida ma'lumotlarni boshqarishga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Professional xulq-atvor kodekslari raqamli kriminalistikada axloqiy amaliyotlarga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Dalillar yaxlitligini saqlash va huquqiy va axloqiy standartlarga rioya qilish huquqiy jarayonlarda raqamli dalillarning haqiqiyligini ta'minlash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796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1E4E4-64A1-49C4-8383-11602AF3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- Raqamli kriminalistikaning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CC3461-1D42-404D-8C97-A3DC55563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zamonaviy kiberjinoyatchilik tergovlarida juda muhim bo'lib, raqamli dalillarni qonuniy to'plash, tahlil qilish va taqdim etish usullarini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Texnologiyalarning tez rivojlanishi va kiberjinoyatchilik murakkabligi kriminalistik texnikalarni doimiy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ekspertlar, huquqshunoslar va huquqni muhofaza qilish organlari o'rtasidagi fanlararo hamkorlik raqamli kriminalistikada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rivojlanishlar raqamli kriminalistikada sun'iy intellektni integratsiyalash va paydo bo'layotgan texnologiyalar uchun yangi texnikalarni o'z ichiga olishi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Davom etayotgan muammolarni hal qilish orqali raqamli kriminalistika raqamli davrda adolat va xavfsizlikni ta'minlashda muhim rol o'ynashda davom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94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1CBA8-FD48-41F6-800E-3CA7B99F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Kiberjinoyatchilikni oldini olishda sun'iy intellektga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F09383-E727-4014-8EB1-2FF191485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kiberjinoyatchilikka qarshi kurashda kuchli vositaga aylandi, tahdidlarni aniqlash, tahlil qilish va oldini olishda ilg'or imkoniyatlarni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Kiberhavfsizlikda sun'iy intellektning asosiy qo'llanilishi tahdidlarni aniqlash, anomaliyalarni aniqlash, xulq-atvorni tahlil qilish va bashoratli tahlilni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Kiberhavfsizlik agentligi (ENISA) sun'iy intellektning kiberhavfsizlikdagi potentsial afzalliklari va muammolarini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Kiberjinoyatchilar tobora ko'proq sun'iy intellektdan foydalanayotgani sababli, uni kiberhavfsizlik himoyalariga integratsiya qilish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Kiberjinoyatchilikni oldini olishda sun'iy intellektning roli dastlabki ekspert tizimlaridan murakkab mashinali o'rganish yondashuvlarigacha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6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4B5C1-299F-42DB-86A1-D610CCAC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/>
              <a:t>Sun'iy intellekt bilan tahdidlarni aniqlash va tahlil qilish</a:t>
            </a:r>
            <a:br>
              <a:rPr lang="sv-SE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0D8415-222C-4B0C-A016-FFE3605C6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o'rganish algoritmlari yangi zararli dasturlar va nol kun tahdidlarini aniqlashda ustunlik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Tabiiy tilni qayta ishlash fishing va ijtimoiy injiniringni aniqlashni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tarmoq trafigini tahlil qilish vositalari anomal naqshlarni aniqlash uchun nazorat qilinmaydigan o'rganishdan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bilan kuchaytirilgan tahdidlar haqidagi ma'lumotlar tizimlari real vaqt rejimida tushuncha olish uchun katta hajmdagi ma'lumotlarni qayta ishlaydi.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 an'anaviy imzoga asoslangan aniqlash usullari bilan integratsiyalash har ikkala paradigmaning kuchli tomonlaridan foydalanuvchi gibrid yondashuvni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5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33120-DE81-4F80-AEE3-CD302721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Kiberjinoyatchilikni bashorat qilish va oldini olishda sun'iy intellekt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CA2691-8163-48F8-A0DB-A429377D0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Bashoratli tahlil modellari tarixiy ma'lumotlar va joriy tahdidlarga asoslanib potentsial hujumlarni bashorat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 xulq-atvorini tahlil qilish ichki tahdidlar yoki xavf ostidagi hisoblarni ko'rsatuvchi nozik anomaliyalarni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xavfni baholash xavfsizlik resurslarini ustuvor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Xolislik va maxfiylik bilan bog'liq xavotirlar kabi axloqiy oqibatlar sun'iy intellektga asoslangan oldini olishda ko'rib chiqilishi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proaktiv choralarni ishlab chiqish kiberjinoyatchilikni oldini olishda istiqbolli chegarani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60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BD0C6-EB4B-43DD-8133-2A6F06A0C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/>
              <a:t>Raqamli kriminalistikada sun'iy intellekt integratsiyasi</a:t>
            </a:r>
            <a:br>
              <a:rPr lang="sv-SE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214032-FEDF-4153-94A2-5296B661E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o'rganish dalillarni to'plash va tahlil qilishni avtomatlashtiradi, tergov muddatlarini qisqartiradi.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Tabiiy tilni qayta ishlash matnli dalillarni tez tahlil qiladi, asosiy ma'lumotlarni ajratib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kriminalistikasi uchun sun'iy intellektga asoslangan vositalar tezda anomaliyalarni aniqlaydi va hujum vaqt jadvallari qayta tiklaydi.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kiber hujumlarni muayyan tahdid aktʼyorlariga nisbat berishda istiqbolli.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raqamli kriminalistika jarayonlarini sezilarli darajada kuchaytirsa-da, tergovlarni yo'naltirish va natijalarni talqin qilish uchun inson ekspertizasi hal qiluvchi ahamiyatga ega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84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2075-3680-499A-BA6C-F8AA666B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Kiberhavfsizlik operatsiyalarini kuchaytirishda sun'iy intellekt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CB85A4-6305-47AA-91E4-B37A353DE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SIEM tizimlari katta hajmdagi xavfsizlik ma'lumotlarini real vaqt rejimida tahlil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hodisalarga javob berishni avtomatlashtiradi, xavfsizlik hodisalariga tezroq munosabat bildirish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xulq-atvor biometrikasi va doimiy autentifikatsiya bilan kirishni nazorat qilishni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bilan kuchaytirilgan o'quv dasturlari individual o'rganish uslublariga moslashadi.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ilovalarining bu xususiyatlari xavfsizlik guruhlarining imkoniyatlarini sezilarli darajada oshiradi, ularga kiber tahdidlarning ko'payib borayotgan hajmi va murakkabligini yanada samaraliroq hal qilish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03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24E83-70DC-4506-B936-3AA95C3F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Kiberjinoyatchilikni oldini olishda sun'iy intellekt uchun huquqiy ramka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B12F59-8D1D-4D13-B66D-2B2C6C539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sun'iy intellektga asoslangan kiberhavfsizlik choralariga, ayniqsa ma'lumotlarni himoya qilish va maxfiylik bo'yicha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tomonidan yaratilgan dalillarning maqbullik darajasi yurisdiksiyalar bo'ylab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tomonidan qabul qilingan qarorlar uchun javobgarlik masalalari hal qilinmagan.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yurisdiksiyalar sun'iy intellektga xos qoidalarni ishlab chiqmoqda.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intellektning shaffofligi va tushuntirilishi tartibga solish talablariga rioya qilish va huquqiy jarayonlar uchun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577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D6861-D9C0-4785-8753-081412F3F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Sun'iy intellektni joriy etishda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3BD172-7E26-461C-AC1E-A609F4861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 va ma'lumotlarni himoya qilish bilan bog'liq xavotirlar kiberjinoyatchilikni oldini olishda sun'iy intellektni joriy etishda birinchi o'rinda turadi.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algoritmlarida xolislik va kamsitish sezilarli muammolardir, ayniqsa bashoratli politsiya faoliyatida.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tomonidan qabul qilingan qarorlar uchun javobgarlik murakkab, ayniqsa yuqori darajada avtonom tizimlar bilan.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Kiberhavfsizlikda sun'iy intellekt ilovalarini nazorat qilish uchun axloqiy ko'rib chiqish kengashlari va boshqaruv ramkalari o'rnatilmoqda.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axloqiy mulohazalar kiberjinoyatchilikni oldini olishda sun'iy intellektni joriy etish jamiyat qadriyatlariga mos kelishini va individual huquqlarga hurmat ko'rsatishini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083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C6EA4-2245-48F6-8BCD-69C0B547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Kiberjinoyatchilikni oldini olishda sun'iy intellektni joriy etishdagi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C440A5-EF86-41F2-B2C9-B792AFD3C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Zararli aktʼyorlar kirish ma'lumotlarini manipulyatsiya qiladigan dushmanlik sun'iy intellekti sun'iy intellekt tizimi ishonchliligiga tahdid soladi.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ko'pincha kiber tahdidlardagi kontekst va niyatni tushunishda qiynaladi.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 mavjud infratuzilma bilan integratsiyalash murakkab bo'lishi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kontekstlarda sun'iy intellekt qarorlarini tushuntirish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cheklovlar sun'iy intellektga asoslangan kiberhavfsizlik yechimlarida davom etayotgan tadqiqotlar, rivojlanish va inson nazorati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80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D0DD1-D852-4DBF-BB39-7DDED2F1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Sun'iy intellektga asoslangan kiberjinoyatchilikni oldini olishda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ED26BA-98B6-497E-98A2-DDC0797CA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sun'iy intellektga asoslangan kiberjinoyatchilik tergovlari bo'yicha tashabbuslarni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Davlat-xususiy sheriklik kiberjinoyatchilikni oldini olishda keng qamrovli sun'iy intellekt yechimlari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xalqaro kiber tahdidlar haqidagi ma'lumotlarni almashishni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standartlashtirish tashkilotlari kiberhavfsizlikda sun'iy intellekt uchun ko'rsatmalar ishlab chiqmoqda.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hamkorlik sa'y-harakatlari kiberjinoyatchilikning transmilliy tabiatiga qarshi kurashish uchun samarali, global qo'llaniladigan sun'iy intellekt yechimlarini ishlab chiqish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29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96D27-5C30-4E18-8C24-4851E609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Kiberjinoyatchilikni oldini olishda sun'iy intellektning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F5563C-108E-4FCB-B052-737EB2BA2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kiberjinoyatchilikka qarshi kurashishda muhim imkoniyatlar va muammolarni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Kiberhavfsizlikda sun'iy intellektdan mas'uliyatli foydalanish uchun mustahkam ramkalar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va standartlashtirish global kiber tahdidlarga qarshi sun'iy intellektdan foydalanish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Xavfsizlik afzalliklarini individual huquqlar bilan muvozanatlash kiberjinoyatchilikni oldini olish uchun sun'iy intellektni joriy etishda birinchi o'rinda turadi.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Kiberhavfsizlikda sun'iy intellektni mas'uliyatli joriy etish jamiyat qadriyatlari va individual huquqlarni hurmat qilgan holda kiberjinoyatchilikka qarshi samarali kurashish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172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7DBD8-2502-4928-9154-197C2F09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kiber jinoyat jarayoniga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F6DDA5-058E-4347-8E3D-BC62F9B4B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kiber jinoyat jarayoni kiberjinoyatchilikning transmilliy tabiatini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muammolarga yurisdiktsiya nizolari, turli milliy qonunlar va o'zgaruvchan raqamli dalillarga tez javob berish zarurati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qonunlarni uyg'unlashtirish va xalqaro hamkorlikni yengillashtirish uchun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kiberjinoyatchilik ishlarida hamkorlikni operatsionalizatsiya qilishda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ramka tobora o'zaro bog'liq bo'lgan raqamli landshaftda kiberjinoyatchilikka qarshi samarali kurashish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02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CD687-C4AC-4AE5-8733-EB1A1FA70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Huquqiy asoslar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2DF3DE-F3DC-4F04-A09B-65FCC110E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kiberjinoyatchilik tergovlarida hamkorlikni hal qiladigan eng keng qamrovli xalqaro vositadir.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Afrika Ittifoqi konventsiyasi kabi mintaqaviy vositalar xalqaro kiberjinoyatchilik shartnomalarini to'ldiradi.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Transmilliy uyushgan jinoyatchilikka qarshi konventsiyasi uyushgan jinoyatchilik elementlariga ega kiber jinoyatlarga qo'llaniladigan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va ko'p tomonlama bitimlar ma'lumotlar almashish va tergov hamkorligining muayyan jihatlarini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inson huquqlari qonunlari kiber jinoyat jarayonlarining chegaralarini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113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CC8E2-DDDF-4698-B216-544648C7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Yurisdiktsiya masalalari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820D5-E186-4E11-8559-0831676C2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Hududiylik tamoyili kiberfazoda muammoli bo'ladi, bu esa egiluvchan talqinlarga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Ta'sir doktrinasi kiberjinoyatchilik ishlarida jinoyatning ta'sir ko'rsatish joyi asosida yurisdiktsiyaga yo'l qo'yadi.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Og'ir kiber jinoyatlar uchun universal yurisdiktsiya taklif qilingan.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Bulutga asoslangan dalillar va ma'lumotlarni mahalliylashtirish qonunlari yurisdiktsiyani aniqlashni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yurisdiktsiya muammolari kiberjinoyatchilikning chegarasiz tabiatini hal qilish uchun innovatsion huquqiy yondashuvlar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72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A9B9D-46B8-44EE-BF59-3ECA4FE6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kiber jinoyat jarayonidagi aktʼyorlar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A6E922-3110-40C1-8AEC-4B8CBD14E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huquqni muhofaza qilish organlari, ko'pincha ixtisoslashtirilgan kiberjinoyatchilik bo'linmalari bilan, kiberjinoyatchilik tergovlarida birinchi qatorni tashkil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kabi xalqaro tashkilotlar chegaralararo kiberjinoyatchilik ishlarida hamkorlikni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doirasidagi 24/7 tarmoqlar kiberjinoyatchilik tergovlarida shoshilinch yordam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Internet-provayder va ijtimoiy media kompaniyalari kabi xususiy sektor subyektlari kiberjinoyatchilik ishlarida dalillar saqlovchilari sifatida ishtirok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Subyektlarning bu xilma-xil to'plami turli sektorlar va ekspertiza sohalari bo'ylab hamkorlikni talab qiladigan kiberjinoyatchilik tergovlarining murakkab tabiatini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545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8DD99-8DA9-470C-9D0D-847A29BBB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hamkorlik mexanizmlari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B5BC99-2E53-44E9-9CCB-481CAF8BA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(MLA) kiberjinoyatchilik ishlarida chegaralararo dalillar to'plash uchun tuzilgan jarayonni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Qo'shma tergov guruhlari murakkab kiberjinoyatchilik tergovlarida agentliklar o'rtasida to'g'ridan-to'g'ri hamkorlikka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INTERPOLning I-24/7 tizimi xalqaro kiberjinoyatchilik ishlarida xavfsiz axborot almashishni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e-dalillar taklifi chegaralar bo'ylab elektron dalillarga kirishni soddalashtirish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mexanizmlar chegaralararo tergovlarning muammolarini bartaraf etish, tez javob berish zarurati bilan huquqiy talablarni muvozanatlashtirish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99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F2939-7994-4F8B-A351-CF3E74C7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 ishlarida ekstraditsiya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A65D06-336E-43F9-8465-00AEC1599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jinoyat kiberjinoyatchilik ekstraditsiyasida turli milliy qonunlar tufayli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Gary McKinnon kabi yuqori profilli ishlar kiberjinoyatchilik ekstraditsiyasida murakkab huquqiy, siyosiy va inson huquqlari mulohazalarini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INTERPOLning qizil bildirishnomasi chegaralar bo'ylab kiberjinoyatchilik bo'yicha shubhalilarni topishga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Yevropa qamoqqa olish orderi tizimi Yevropa Ittifoqi doirasida kiberjinoyatchilik ishlari bo'yicha ekstraditsiyani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Ekstraditsiya murakkab xalqaro huquqiy landshaftlarda harakat qilgan holda kiberjinoyatchilar yurisdiksiyalar bo'ylab adolatga duch kelishini ta'minlash uchun muhim vosita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96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AB53C-2E78-4BD0-9016-895C08434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B8D3E4-B370-4D5D-9177-A75930C9B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dalillarni chegaralararo to'plash va saqlash murakkab huquqiy va texnik mulohazalarni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kiberjinoyatchilik tergovlarida chegaralararo ma'lumotlarga kirishning cheklangan ramkasini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CLOUD qonuni va Yevropa Ittifoqining e-dalillar taklifi jinoyat tergovlarida bulutda saqlanadigan ma'lumotlarga kirishni yaxshilashga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Chet eldan olingan elektron dalillarning maqbulligi yurisdiksiyalar bo'ylab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muammolar chegaralararo tergov ishlarida raqamli dalillarni boshqarishda innovatsion yondashuvlar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98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004F2-7B9C-46AB-9592-CFC53DFF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Salohiyatni oshirish va texnik yordam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8330F-B496-4AE8-9911-C6D39F9BA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Giyohvand moddalar va jinoyatchilik boshqarmasining Kiberjinoyatchilik bo'yicha global dasturi salohiyatni oshirish uchun keng qamrovli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C-PROC dasturi kiberjinoyatchilikka qarshi kurashish imkoniyatlarini oshirish uchun Budapesht konventsiyasiga moslashtirilgan loyihalarni amalga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kiberjinoyatchilik tergovlarida operativ imkoniyatlarni oshirishga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va prokurorlarni o'qitish dasturlari samarali kiberjinoyatchilik tergovlari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tashabbuslar mamlakatlar o'rtasida resurslar va ekspertizadagi tafovutlarni hal qilish orqali kiberjinoyatchilikka yanada adolatli global javob yaratishga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919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E796F-38B1-4EBA-A49F-2BCBD322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kiber jinoyat jarayonidagi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DF700A-E9A2-4EF2-A89A-59D936AD8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kiberjinoyatchilik ta'riflarining turlicha bo'lishi xalqaro ishlarda hamkorlik to'siqlarini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 vaqtida hamkorlik qilish ehtiyoji kiberjinoyatchilik tergovlarida uzoq muddatli rasmiy yordam jarayonlari bilan to'qnashadi.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va anonimlashtirish texnologiyalari chegaralararo kiberjinoyatchilik ishlarida tergov to'siqlarini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Mamlakatlar o'rtasidagi resurslar tengsizligi kiberjinoyatchilikka qarshi global kurashda zaifliklarni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aktʼyorlarining ishtirok etishi xalqaro kiberjinoyatchilik tergovlariga murakkablik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189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BD6E9-43B1-465F-92C6-46CAC3AC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Xalqaro kiber jinoyat jarayonining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5E977A-7E5A-4209-89D7-6B27748C3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kiber jinoyat jarayoni huquqiy, texnik va diplomatik omillar tufayli doimiy moslashtirish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Kiberjinoyatchilik shartnomasi bo'yicha muzokaralar kabi sa'y-harakatlar global kiberjinoyatchilikka nisbatan uyg'unlashtirilgan yondashuvlar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Huquqni muhofaza qilish samaradorligini individual huquqlar bilan muvozanatlash xalqaro kiberjinoyatchilik jarayonlarida muhim ahamiyatga ega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samaradorlik xalqaro hamkorlikni kuchaytirish, huquqiy yondashuvlarni uyg'unlashtirish va manfaatdor tomonlar o'rtasida ishonchni oshirishga bog'liq.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Muammolarni hal qilish va imkoniyatlardan foydalanish orqali xalqaro hamjamiyat yanada xavfsizroq global kiberfazoga erishish yo'lida ishlay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211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AB8A5-7D84-414D-B98D-2401BFE7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Kiberjinoyatlarni kvalifikatsiya qilishga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39AA73-7CD9-4F91-B49D-8B972F639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Kiberjinoyatlarni kvalifikatsiya qilish zamonaviy jinoyat odil sudlov tizimlarida juda muhim bo'lib, raqamli jinoiy faoliyatlarni huquqiy tasniflashni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kiberjinoyatchilik bo'yicha milliy qonunlarni uyg'unlashtirish uchun xalqaro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Kompyuter firibgarligi va undan noto'g'ri foydalanish to'g'risidagi qonuni kabi milliy qonunlar kiberjinoyatlarni kvalifikatsiya qilish uchun aniq huquqiy asoslarni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United States v. Morris kabi sud amaliyoti kiberjinoyatlarni kvalifikatsiya qilishda pretsedentlar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To'g'ri kvalifikatsiya kiberjinoyatchilikning samarali sudlovini ta'minlash uchun juda muhimdir, bu aniq huquqiy ta'riflar va raqamli jinoyatlarning yangi shakllariga moslashuvchanlik o'rtasidagi muvozanatni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63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C9211-53E0-4AB7-9CE8-3B3A6FE6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Kiberjinoyatlarni huquqiy kvalifikatsiya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25CA4-B03D-4401-A1F1-56AEF8F27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xil kiberjinoyatlarga ruxsatsiz kirish (haking), ma'lumotlarga aralashish va kompyuter bilan bog'liq firibgarlik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Kompyuter firibgarligi va undan noto'g'ri foydalanish to'g'risidagi qonuni ruxsatsiz kirishni qamrab oladi, Yevropa Ittifoqining 2013/40/EU direktivi esa tizimga aralashishni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United States v. Nosal va Elonis v. United States kabi sud amaliyoti kiberjinoyatchilik qonunlarining talqinlarini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Bolalar himoyasi bo'yicha Yevropa Kengashi konventsiyasi kabi xalqaro ramkalar kiberjinoyatlarni kvalifikatsiya qilishda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murakkab huquqiy landshaft kiberjinoyatlarning turli xil tabiatini va raqamli jinoyatlarga ixtisoslashtirilgan huquqiy yondashuvlar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10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6DA02-85A7-4FF3-B684-2C7F330D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 tarkiblari elementlari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D0642F-2DA5-4617-AE54-C873B6777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Kiberjinoyatlarning actus reus tizimlarga kirish yoki ma'lumotlarni o'zgartirish kabi harakatlarni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ishlarida mens rea niyat yoki bilimni isbotlashni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"Ruxsatsiz kirish" kiberjinoyatchilikda markaziy tushuncha bo'lib, sudlar uning chegaralarini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 "shtatlararo yoki xorijiy aloqa" kiberjinoyatchilik ishlarida federal yurisdiktsiyani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kiberjinoyatchilik ishlarida "kompyuter" yoki "qurilma" tushunchalarining keng talqinlarini qabul 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830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A8E94-EB10-4D8B-B147-FE73D984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Tergovni rejalashtirish va dastlabki javob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61D30-7E49-445B-AB0F-16FCE2789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ACPO qo'llanmasi kiberjinoyatchilik ishlarida o'zgaruvchan dalillarni saqlash uchun tez javob berishni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Triaj kiberjinoyatchilik hodisalarining og'irligi va ta'sirini baholashni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Aniq dalillar zanjirini o'rnatish kiberjinoyatchilik tergovlarida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jinoyat joyini xavfsizlashtirish ham jismoniy, ham raqamli elementlarni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 manbalarini erta aniqlash kiberjinoyatchilik tergovlarida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33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71B18-11A4-4569-B5E8-52878A706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dalillarni to'plash texnikalari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A60499-9F39-426C-9694-2DFAF8BE9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amaliyotlarga kriminalistik tasvirlar yaratish, jonli ma'lumotlar kriminalistikasi va tarmoq kriminalistikasi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FTK Imager, Wireshark va Cellebrite UFED kabi vositalar raqamli dalillarni to'plashda ishlatiladi.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SWGDE raqamli kriminalistikada dalillar yaxlitligini ta'minlash bo'yicha ko'rsatmalar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qurilmalarining ko'payishi raqamli dalillarni to'plash doirasini kengaytirdi.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va veb-asosli dalillarni to'plash vaqtinchalik kontent kabi muammolarga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0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96232-F6F7-4388-BCBE-9023FB8E5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kriminalistika tahlili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B28B53-F101-4827-8E52-4AD052614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kriminalistikada fayl tizimini tahlil qilish, ma'lumotlarni qazib olish va vaqt jadvali tahlili kabi texnikalar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The Sleuth Kit, PhotoRec va Volatility kabi vositalar raqamli kriminalistika tahlilida ishlatiladi.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Zararli dasturlarni tahlil qilish kiberjinoyatchilik tergovlarida statik va dinamik usullarni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jurnallarini tahlil qilish kiberjinoyatchilik ishlarida hujum manbalarini kuzatadi.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xil dalil manbalarini kesishtirib tekshirish raqamli kriminalistikada keng qamrovli bayon tuzish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925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DE864-6FF4-4F09-9AC6-CAC01AD97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tergovlaridagi huquqiy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C1C79E-1C49-4D26-A0E0-819BDFC68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kiberjinoyatchilik ishlarida yurisdiktsiya muammolari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Dalillarni to'plashda maxfiylik bilan bog'liq xavotirlar kiberjinoyatchilik tergovlarida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uchun onlayn yashirin operatsiyalarda huquqiy savollar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tergovlarida huquqni muhofaza qilish organlarining haking vositalaridan foydalanishi bo'yicha munozaralar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Atributsiya qiyinchiliklari kiberjinoyatchilik ishlarida sezilarli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60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02143-1EC5-4DEF-BC92-C06346D4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tergovlarida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EEA6E4-087F-4A01-BFF4-091EC70378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to'g'risidagi shartnomalar kiberjinoyatchilik ishlarida dalillar almashish va tergov hamkorligini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 va EUROPOL kabi tashkilotlar xalqaro kiberjinoyatchilik tergovlarini muvofiqlashtiradi.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kiberjinoyatchilik ishlarida shoshilinch yordam uchun 24/7 tarmoqlar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Salohiyatni oshirish dasturlari kiberjinoyatchilik uchun global tergov imkoniyatlarini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yangi kiberjinoyatchilik shartnomasi kabi hamkorlikni kuchaytirish bo'yicha takliflar mavjud bo'shliqlarni to'ldirishga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8222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376891-16F6-44B5-A4D7-1D3052EB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tergovlarida yangi texnologiyalar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A935CA-2DAE-4EFB-9258-5CEE21F2E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o'rganish kiberjinoyatchilik ishlarida katta hajmdagi raqamli dalillarni tahlil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 tergov ishlari maxsus blokcheyn tahlili texnikasini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ma'lumotlarni tahlil qilish murakkab kiberjinoyatchilik ishlarida naqshlarni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kiberjinoyatchilik tergovlarida raqamli dalillar doirasini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kelajakdagi kiberjinoyatchilik tergovlarida dalillar yaxlitligini ta'minlashi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69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CBBA43-5450-4716-BD58-5CFE61EC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Kiberjinoyatlarni kvalifikatsiya qilish va tergovning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6D5CA7-BAF1-4FE2-88F0-D0A54002F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Kiberjinoyatlarni kvalifikatsiya qilish va tergov qilish huquqiy ekspertiza, texnik bilim va xalqaro hamkorlikni birlashtirgan ko'p qirrali yondashuvni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tergovlarida huquqiy ramkalar, tergov texnikalari va hamkorlik mexanizmlarini doimiy moslashtirish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ishlarida samarali huquqni muhofaza qilishni individual huquqlarni himoya qilish bilan muvozanatlash qiyin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Davlat-xususiy sheriklik kiberjinoyatchilikka qarshi kurashda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rivojlanishda davom etmoqda, bu murakkab va rivojlanayotgan kiberjinoyatchilik faoliyatiga qarshi samarali kurashish uchun doimiy sa'y-harakatlarni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7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5031A-E447-41FF-BE70-90807163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ishlarida xalqaro huquqiy yordamga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B02B51-DFA9-47A5-9C68-FF7094F22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ishlarida xalqaro huquqiy yordam chegaralararo raqamli jinoyatlarga qarshi kurashish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bu yordamni yengillashtiruvchi asosiy xalqaro vositadir.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Yordamning asosiy turlariga o'zaro huquqiy yordam, ekstraditsiya va norasmiy hamkorlik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Suverenitet xalqaro kiberjinoyatchilik yordamida asosiy mulohaza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ramka kiberjinoyatchilikning global tabiatini hal qilish uchun juda muhim bo'lib, raqamli tahdidlarga qarshi kurashish uchun muvofiqlashtirish sa'y-harakatlarini amalga oshirish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9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D4AC0-6A88-43A9-966F-B0BAEABA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Xalqaro kiberjinoyatchilik yordami uchun huquqiy ramka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B57A50-ACDE-449D-94A6-CBFFB7B63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ramka ko'p tomonlama shartnomalar, mintaqaviy bitimlar va ikki tomonlama kelishuvlarni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kiberjinoyatchilik ishlarida hamkorlik uchun batafsil qoidalarni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vositalar kiberjinoyatchilik yordami uchun mahalliy hamkorlik ramkalarini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o'zaro huquqiy yordam to'g'risidagi shartnomalar kiberjinoyatchilik ishlarida to'g'ridan-to'g'ri mamlakatlararo yordamning asosini tashkil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vositalarning bu murakkab tarmog'i kiberjinoyatchilikka qarshi kurashda xalqaro hamkorlikning keng qamrovli va moslashuvchan yondashuvlari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51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E4635-E998-45D0-A26E-A8338E197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kiberjinoyatchilik yordami turlari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4A2A4C-6B75-4DA7-A00D-E3D952CDA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komponentlarga chet el yurisdiksiyalaridan raqamli dalillarni so'rash va olish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yordam o'zgaruvchan elektron ma'lumotlarni saqlash va masofaviy qidiruvlar o'tkazishni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Trafik ma'lumotlari, abonent ma'lumotlari va trafik ma'lumotlarini real vaqtda to'plashni baham ko'rish yordamning muhim shakllari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yordam va tergov usullarini baham ko'rish xalqaro hamkorlikning muhim jihatlari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Yordamning bu xilma-xil turlari raqamli jinoyatchilik faoliyatini hal qilishda moslashuvchan va hamkorlikka asoslangan xalqaro sa'y-harakatlar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4008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B5665-69A4-472C-989E-6E8B0818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ishlarida o'zaro huquqiy yordam to'g'risidagi shartnomalar (MLATlar)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7B10D0-73B3-4C48-A449-3153F6CA0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MLATlar BMTning Model shartnoma tuzilishiga amal qiladi, huquqiy yordam so'rash va taqdim etish tartibi belgilanadi.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An'anaviy MLATlar kiber tergov ishlarida uzoq vaqt talab etilishi uchun tanqidga uchraydi.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Markaziy organlar kiberjinoyatchilik ishlarida MLAT so'rovlarini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jinoyat MLATlarni o'z ichiga olgan kiberjinoyatchilik ishlarida muammolar tug'dirishi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MLATlar raqamli tergovlarning tez sur'atiga moslashishdagi muammolarga qaramay, xalqaro kiberjinoyatchilik hamkorligi uchun asosiy vosita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15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FC369-0EAD-4CEE-BB2C-9346063B2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 ishlarida ekstraditsiya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8A4295-1AF7-4CEC-B319-44135FF4B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jinoyat kiberjinoyatchilik ekstraditsiyasida sinchkovlik bilan tahlil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Gary McKinnon kabi yuqori profilli ishlar kiberjinoyatchilik ekstraditsiyasida huquqiy va diplomatik murakkabliklarni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Yevropa qamoqqa olish orderi tizimi Yevropa Ittifoqi doirasida kiberjinoyatchilik ishlari bo'yicha protseduralarni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Inson huquqlari bilan bog'liq mulohazalar kiberjinoyatchilik ekstraditsiyasi ishlarida tobora ustuvor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Ekstraditsiya xalqaro kiberjinoyatchilik qonunlarini amalga oshirishda muhim vosita bo'lib qolmoqda, huquqiy talablar bilan samarali chegaralararo adolat zarurati o'rtasidagi muvozanatni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865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9DA9A-2B0A-4A03-8C38-AFC1A65F1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Norasmiy hamkorlik mexanizmlari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485612-D096-4CDE-BEEC-3252A5F3C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doirasidagi 24/7 tarmoqlar kiberjinoyatchilik ishlarida shoshilinch yordam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INTERPOLning Kiber-birlashuv markazi va YEVROPOLning EC3 global va Yevropa Ittifoqi miqyosida hamkorlikni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Qo'shma tergov guruhlari kiberjinoyatchilik ishlarida to'g'ridan-to'g'ri chegaralararo hamkorlikka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YEVROPOLning SIENA kabi xavfsiz platformalar himoyalangan axborot almashishni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mexanizmlar rasmiy jarayonlarni to'ldiradi, kiberjinoyatchilikning dinamik tabiatiga tez javob berishni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6244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1E073-8728-4ADB-84EF-B3C77A55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uchun xalqaro huquqiy yordamdagi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992EE2-5C84-4DAD-AA64-57335596B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Kiberjinoyatlarning chegarasiz tabiati tufayli yurisdiktsiya masalalari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huquqiy tizimlar kiberjinoyatchilik tergovlarida axborot almashishni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O'zgaruvchan raqamli dalillarni saqlash chegaralar bo'ylab tez muvofiqlashtirish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va anonimlashtirish texnologiyalari kiberjinoyatchilik ishlarida dalillarni to'plashda to'siqlarni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 uchun aniq dalillar zanjirini chegaralar bo'ylab saqlash juda muhim, lekin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106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AD20D-8744-4ABD-855E-B5A22CCBD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va maxfiylik mulohazalari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30A51-5C76-4EFD-9FFC-5518050DF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kiberjinoyatchilik tergovlarida chegaralararo ma'lumotlar uzatilishiga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xalqaro kiberjinoyatchilik yordamida maxfiylik kafolatlarini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 shartnoma bandlari va majburiy korporativ qoidalar tergovlarda qonuniy ma'lumotlar uzatishni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Maqsadni cheklash kiberjinoyatchilik ma'lumotlarini chegaralar bo'ylab almashishda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mulohazalar kiberjinoyatchilik tergovlarida shaxsiy ma'lumotlarni boshqarish to'g'risidagi global xavotirlarning o'sishini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624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7C5C6-4C46-44FA-B2A8-85208FB34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Salohiyatni oshirish va texnik yordam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8A73B9-84A0-4FD1-81EC-BBB08F216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Giyohvand moddalar va jinoyatchilik boshqarmasining Global dasturi kiberjinoyatchilik bo'yicha salohiyatni oshirish uchun keng qamrovli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C-PROC dasturi Budapesht konventsiyasiga moslashtirilgan loyihalarni amalga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tashabbuslar kiberjinoyatchilikka javob berish imkoniyatlarining muayyan ehtiyojlarini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va prokurorlarni o'qitish dasturlari samarali xalqaro huquqiy yordam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Salohiyatni oshirish kiberjinoyatchilikka haqiqatan ham global va samarali javob berishni ta'minlash uchun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156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64177-D327-4AF0-AE59-0D7F431F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Kiberjinoyatchilik ishlarida xalqaro huquqiy yordamning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71C3B1-09FB-45A3-BE88-F99BEA8F8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ishlarida xalqaro huquqiy yordam global raqamli tahdidlarga qarshi kurashish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yordami uchun huquqiy vositalar va operativ mexanizmlarni ishlab chiqishda sezilarli yutuqlarga erishildi.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sa'y-harakatlar, ehtimol, kiberjinoyatchilik ishlarida jarayonlarni soddalashtirish va norasmiy hamkorlikni kuchaytirishga qaratiladi.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Kiberjinoyatchilikka haqiqatan ham global javob berish uchun salohiyatni oshirishni davom ettirish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landshaft rivojlanishi bilan kiberjinoyatchilik ishlarida xalqaro huquqiy yordam ramkalari va amaliyotlari ham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569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AB26B-5593-40EE-BBEF-B19241AA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AD8DAF-882C-48BB-8F62-9A6871423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3FBC03-43B1-4D1F-BDA8-114F84FB4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76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3929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Raqamli kriminalistikaga kirish </vt:lpstr>
      <vt:lpstr>Raqamli kriminalistika jarayon modeli </vt:lpstr>
      <vt:lpstr>Kompyuter kriminalistikasi texnikalari </vt:lpstr>
      <vt:lpstr>Tarmoq kriminalistikasi </vt:lpstr>
      <vt:lpstr>Mobil qurilmalar kriminalistikasi </vt:lpstr>
      <vt:lpstr>Bulutli kriminalistika </vt:lpstr>
      <vt:lpstr>Kriminalistikaga qarshi texnikalar va qarshi choralar </vt:lpstr>
      <vt:lpstr>Raqamli kriminalistika vositalari </vt:lpstr>
      <vt:lpstr>Huquqiy va axloqiy mulohazalar </vt:lpstr>
      <vt:lpstr>Xulosa - Raqamli kriminalistikaning kelajagi </vt:lpstr>
      <vt:lpstr>Kiberjinoyatchilikni oldini olishda sun'iy intellektga kirish </vt:lpstr>
      <vt:lpstr>Sun'iy intellekt bilan tahdidlarni aniqlash va tahlil qilish </vt:lpstr>
      <vt:lpstr>Kiberjinoyatchilikni bashorat qilish va oldini olishda sun'iy intellekt </vt:lpstr>
      <vt:lpstr>Raqamli kriminalistikada sun'iy intellekt integratsiyasi </vt:lpstr>
      <vt:lpstr>Kiberhavfsizlik operatsiyalarini kuchaytirishda sun'iy intellekt </vt:lpstr>
      <vt:lpstr>Kiberjinoyatchilikni oldini olishda sun'iy intellekt uchun huquqiy ramka </vt:lpstr>
      <vt:lpstr>Sun'iy intellektni joriy etishda axloqiy mulohazalar </vt:lpstr>
      <vt:lpstr>Kiberjinoyatchilikni oldini olishda sun'iy intellektni joriy etishdagi muammolar </vt:lpstr>
      <vt:lpstr>Sun'iy intellektga asoslangan kiberjinoyatchilikni oldini olishda xalqaro hamkorlik </vt:lpstr>
      <vt:lpstr>Xulosa - Kiberjinoyatchilikni oldini olishda sun'iy intellektning kelajagi </vt:lpstr>
      <vt:lpstr>Xalqaro kiber jinoyat jarayoniga kirish </vt:lpstr>
      <vt:lpstr>Huquqiy asoslar </vt:lpstr>
      <vt:lpstr>Yurisdiktsiya masalalari </vt:lpstr>
      <vt:lpstr>Xalqaro kiber jinoyat jarayonidagi aktʼyorlar </vt:lpstr>
      <vt:lpstr>Xalqaro hamkorlik mexanizmlari </vt:lpstr>
      <vt:lpstr>Kiberjinoyatchilik ishlarida ekstraditsiya </vt:lpstr>
      <vt:lpstr>Elektron dalillarni boshqarish </vt:lpstr>
      <vt:lpstr>Salohiyatni oshirish va texnik yordam </vt:lpstr>
      <vt:lpstr>Xalqaro kiber jinoyat jarayonidagi muammolar </vt:lpstr>
      <vt:lpstr>Xulosa - Xalqaro kiber jinoyat jarayonining kelajagi </vt:lpstr>
      <vt:lpstr>Kiberjinoyatlarni kvalifikatsiya qilishga kirish </vt:lpstr>
      <vt:lpstr>Kiberjinoyatlarni huquqiy kvalifikatsiya qilish </vt:lpstr>
      <vt:lpstr>Kiberjinoyat tarkiblari elementlari </vt:lpstr>
      <vt:lpstr>Tergovni rejalashtirish va dastlabki javob </vt:lpstr>
      <vt:lpstr>Raqamli dalillarni to'plash texnikalari </vt:lpstr>
      <vt:lpstr>Raqamli kriminalistika tahlili </vt:lpstr>
      <vt:lpstr>Kiberjinoyatchilik tergovlaridagi huquqiy muammolar </vt:lpstr>
      <vt:lpstr>Kiberjinoyatchilik tergovlarida xalqaro hamkorlik </vt:lpstr>
      <vt:lpstr>Kiberjinoyatchilik tergovlarida yangi texnologiyalar </vt:lpstr>
      <vt:lpstr>Xulosa - Kiberjinoyatlarni kvalifikatsiya qilish va tergovning kelajagi </vt:lpstr>
      <vt:lpstr>Kiberjinoyatchilik ishlarida xalqaro huquqiy yordamga kirish </vt:lpstr>
      <vt:lpstr>Xalqaro kiberjinoyatchilik yordami uchun huquqiy ramka </vt:lpstr>
      <vt:lpstr>Xalqaro kiberjinoyatchilik yordami turlari </vt:lpstr>
      <vt:lpstr>Kiberjinoyatchilik ishlarida o'zaro huquqiy yordam to'g'risidagi shartnomalar (MLATlar) </vt:lpstr>
      <vt:lpstr>Kiberjinoyatchilik ishlarida ekstraditsiya </vt:lpstr>
      <vt:lpstr>Norasmiy hamkorlik mexanizmlari </vt:lpstr>
      <vt:lpstr>Kiberjinoyatchilik uchun xalqaro huquqiy yordamdagi muammolar </vt:lpstr>
      <vt:lpstr>Ma'lumotlarni himoya qilish va maxfiylik mulohazalari </vt:lpstr>
      <vt:lpstr>Salohiyatni oshirish va texnik yordam </vt:lpstr>
      <vt:lpstr>Xulosa - Kiberjinoyatchilik ishlarida xalqaro huquqiy yordamning kelajagi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Kiberjinoyatchilikka kirish </dc:title>
  <dc:creator>User</dc:creator>
  <cp:lastModifiedBy>User</cp:lastModifiedBy>
  <cp:revision>4</cp:revision>
  <dcterms:created xsi:type="dcterms:W3CDTF">2024-09-11T19:26:32Z</dcterms:created>
  <dcterms:modified xsi:type="dcterms:W3CDTF">2024-09-14T07:38:37Z</dcterms:modified>
</cp:coreProperties>
</file>