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D7643-90B4-4EC2-8418-7F7BFFA5A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9B6FFB-B799-47EE-8E57-D46413914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BB9458-4EA7-4514-A8AE-8305CBBC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57676-06DF-4580-89CA-4AB9D6463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42D1C0-31FF-48D4-90C6-23F9CEC9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85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96AC8-B7AC-48A9-B481-F7E1F88E9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846C6F-A649-4D5B-A14F-74438FFA6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36682-5F79-4446-9393-A29D5570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B41F2-AACC-4069-853D-B90B2EE8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71A205-D0E1-450A-AF6A-EA14AAD9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2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B10DC-4053-4478-817E-4C45B1B3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EE7BBB-C034-4CBE-A49C-5D8B3920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F67239-4FB9-4AA3-8F44-18E39FD2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6A7419-02F5-435C-B2CF-6EC58FFD8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D62DA6-7CE6-469C-9A28-6E0B36DD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2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7E50F-BB99-4329-B7DB-55607F37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18C725-B90E-49BB-BA4B-D43288C8FD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12BE6C-8622-4187-9582-DBD22356D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DEA15F-90B3-46A3-AB35-E78714871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1555A3-6D8F-4FC5-969E-BAF39270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11F35A-FA0A-4677-BB99-41A6DFA7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20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1900E-59CC-46E0-8E5F-927C5386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36F566-BD8E-45D7-ADEE-CE954B869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22FBD3-83B7-42D7-AA52-39AB50F11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04EC30-41DB-4A0E-A4D1-6D5853E73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4A0247-BFF4-4829-B4EE-C1A37C6DA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BFA7C7-A702-4544-BB3A-9CC9A0E4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F98AAFC-6244-43B9-8DB5-E28F6118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41B629-7CC3-43A0-BA29-FB87C82D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65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67068-42F5-4F95-953C-6DCD45FC0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F685D8-58A5-441A-9C9D-E663906C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1356CA-453F-47A1-8DFA-5B67B6C8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9433AB-6AEE-4790-B028-4E71B17C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43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F97B7D-4BD8-4B5C-8206-CD47A6F74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AE6508-ECC9-4713-A55F-A847CC5E7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E6217A-6666-47C2-BE92-A1F72C96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86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61DCC-0EE6-4480-AB0E-25645A90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99636-2CBD-4B62-86D1-B1A68037D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98F587-3A9E-4792-86DE-9613C7160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E858C9-E552-45E8-BE88-EF03C9785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56F93-279F-4278-907B-F22BDFE8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EC2D09-7235-4A30-AA2A-905D7958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5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F3E83-FD5A-4B23-A94F-E28239E2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A7C126-5F9D-45A6-936E-9E3482381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FB3564-92D0-4E0B-A579-B42E4563B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4950BD-A5BB-443C-B36D-174795A6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996D3F-674E-4419-A743-3BC1F0C2B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B000A4-6E3B-4C6C-AE3B-EBFC3F2B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CAFB1-5308-4C0F-A326-ADEE69B9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01DB9C-4821-4625-BB77-C121CAA7F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135773-9041-4946-8568-DF50EFE5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3A439-078D-4D8A-B485-07D48F18A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7A9FFC-A58B-43AA-A66F-95A5CB2C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53751E-CD6D-4ECD-9EDA-85D6D1B03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6209C0-4394-4712-AFD8-A7904D399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78C06-2D95-48C0-B2E7-208737A1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75956-6AC0-46B3-9D2A-49AD3D14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D98AFB-CF2A-4F80-B6E1-F90BD886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16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5F306-8443-4F16-A3E3-760398B0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6A39A9-E992-43FC-9791-C34602B71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C9D2B8-AC97-4A9C-85A4-6F8FE793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9ECF1B-24EA-4571-807B-C433D989B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2D3B3-DE78-4E3A-9DDB-BC9EF28EF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6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CFF78-051F-4BCC-91C7-4B72A80C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11901B-8719-4BFC-9F83-04C122729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AC158-FDAC-4E6C-A6A4-FA9A69B3A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4D6AE7-18DD-4A6D-B360-4FBD3A063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C48CDE-BD2D-4C64-BE2E-0580D2848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69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C508C-DD51-4D57-8F2E-E20B7762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345420-0EC1-4B53-AFC4-D02C18E77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9ABE1C-C5A2-45F5-BD52-1231DF452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4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E1A2C-0851-4281-BC5E-6704744E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Kiberjinoyatchilikka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8D15F4-AFD1-4BB4-974C-DE72E3C61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kompyuterlar yoki internetdan foydalangan holda jinoiy faoliyatni o'z ichiga oladi, bu butun dunyo huquqiy tizimlari uchun sezilarli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 kiberjinoyatchilikni kiberga bog'liq, kiberga imkon beruvchi va kiberga aloqador jinoyatlarga ajratadi.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Kiberjinoyatchilikning chegarasiz tabiati va anonimlik imkoniyati kabi o'ziga xos xususiyatlari an'anaviy huquqni muhofaza qilish yondashuvlarini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Kiberjinoyatchilikning transmilliy jihati ko'pincha yurisdiktsiya muammolarini keltirib chiqaradi, bu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texnologiyalar jamiyatga kirib borishi bilan kiberjinoyatchilikni tushunish samarali huquqiy javoblar ishlab chiqish uchun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502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B8DD9-6037-4D74-9B07-08F71D51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 uchun huquqiy ramkalar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048D27-2F54-45A9-B147-7B1C6E3C1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(2001) kiberjinoyatchilikka qarshi kurashish bo'yicha xalqaro sa'y-harakatlarning poydevori bo'lib, asosiy jinoyatlarni belgilaydi va milliy qonunchilik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sa'y-harakatlarga Afrika Ittifoqi konventsiyasi va Yevropa Ittifoqining Axborot tizimlariga hujumlar to'g'risidagi direktivi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yondashuvlar turlicha, mamlakatlar keng qamrovli kiberjinoyatchilik qonunchiligini amalga oshirmoqda.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ramkalarni amalga oshirish jinoyat ta'riflaridagi farqlar va protsessual farqlar kabi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Texnologiyaning tez rivojlanishi ko'pincha qonunchilik javoblaridan oldinga o'tib ketadi, bu huquqiy ramkalarni doimiy ko'rib chiqish va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715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AEE02-18BD-4917-8BD0-2E5A3EF4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Kiberga bog'liq jinoyatlar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D0A16F-8A5C-45B9-939C-6CA5F44A4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Kiberga bog'liq jinoyatlar faqat kompyuter tizimlari yoki tarmoqlaridan foydalangan holda sodir etilishi mumkin bo'lgan jinoyatlardir.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Bularga Budapesht konventsiyasida belgilangan noqonuniy kirish (haking), tizimga aralashish va ma'lumotlarga aralashish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Zararli dasturlarni yaratish va tarqatish hamda taqsimlangan xizmat ko'rsatishni rad etish (DDoS) hujumlari kiberga bog'liq jinoyatlarning muhim shakllaridir.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jinoyatlarni sudda ko'rishda atributsiya qiyinchiliklari va yurisdiktsiya murakkabliklari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Texnologiyalar rivojlanishi bilan kiberga bog'liq jinoyat usullari ham rivojlanib boradi, bu esa huquqiy ta'riflar va tergov usullarini doimiy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879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C12DC-AF96-423C-878F-B82D02E3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Kiberga imkon beruvchi jinoyatlar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CCA597-DCB8-4509-BACC-760C93D75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Kiberga imkon beruvchi jinoyatlar raqamli texnologiyalar tomonidan o'zgartirilgan an'anaviy jinoyatlardir.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Bularga kiber firibgarlik, shaxsiyatni o'g'irlash, kiberstalking, onlayn tazyiq va bolalarni ekspluatatsiya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 bilan bog'liq jinoyatlar va fidya dasturlari hujumlari huquqni muhofaza qilish organlari uchun yangi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jinoyatlarni tergov qilish anonimlashtirish texnologiyalari va internetning global tabiati tufayli murakkablashadi.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An'anaviy jinoyatlarning raqamli vositalar orqali transformatsiyasi moslashuvchan huquqiy yondashuvlar va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5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7132B-90B0-4B7F-BB16-57572ADF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Kiberga aloqador jinoyatlar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A8208C-56E5-4113-8A1C-DA4D5A4D3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Kiberga aloqador jinoyatlar jinoyat sodir etishda kompyuter tizimlari yoki tarmoqlari yordamchi rol o'ynaydigan jinoyatlarni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Bularga onlayn intellektual mulk huquqini buzish, kiberterrorizm, onlayn nafrat nutqi, kiber josuslik va qasos pornografiyasi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turli xil huquqiy yondashuvlar turli madaniy va huquqiy nuqtai nazarlarni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platformalarining bu jinoyatlarni osonlashtirish yoki oldini olishdagi roli tobora ko'proq e'tiborga olinmoqda.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Kiberjinoyatchilikning oldini olish bilan shaxsiy maxfiylik va erkin ifoda etish huquqlarini muvozanatlash muhim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5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D2C70-533B-459C-AC3E-88EC8F073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An'anaviy jinoiy huquq tushunchalariga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BC8836-CD9B-4668-AE76-6B560F066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Hududiylik va yurisdiktsiya tamoyillarini qo'llash kiberfazoda murakkablashadi.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holatlarida mens rea va actus reusni aniqlash qiyin bo'lishi mumkin, ayniqsa avtomatlashtirilgan tizimlar bilan.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Zarar tushunchasi kiberjinoyatchilik holatlarida jismoniy yoki moliyaviy zarardan tashqariga chiqishi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Niyat, bilim va ishtirokchilik javobgarligi kiberjinoyatchilikda yangi o'lchovlar kasb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yoki avtonom tizimlar uchun jinoiy javobgarlikni belgilash yangi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2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56004-DFB1-4B20-A126-E4302E04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Kiberjinoyatchilikda yurisdiktsiya muammolari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A8FA86-8A6C-4ADE-9A00-2712C98C3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An'anaviy hududiylik tamoyillari kiberfazoda muammoli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Ta'sir doktrinasi, faol va passiv fuqarolik tamoyillari va universal yurisdiktsiya kiberjinoyatchilik bo'yicha sudlovda ko'rib chiqiladi.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to'g'risidagi shartnomalar (MLATlar) chegaralararo tergovlarni yengillashtiradi, lekin samaradorlik muammolariga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havzalari global oldini olish sa'y-harakatlariga sezilarli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hisoblash kiberjinoyatchilik ishlarida yurisdiktsiyani aniqlashni yanada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90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08FB32-7EAE-4B18-A07C-3A18B371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 tergovlaridagi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52A808-F31C-4974-AA49-630A9BCEA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dalillarning o'zgaruvchan tabiati tez, ixtisoslashtirilgan to'plash usullarini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Atributsiya ko'pincha kiberfazoda shaxsiyatni yashirish usullari tufayli murakkab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tergovlar xalqaro hamkorlikni talab qiladi, ko'pincha huquqiy farqlar tufayli sekinlashadi.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kiberjinoyatchilik tergovlarida maxsus ekspertizani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Ilg'or tergov usullari kiberjinoyatchilik ishlarida huquqiy va axloqiy ikkilanishlarni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4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75DE7-5A96-4E2D-A30C-A008C6408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bo'yicha hukm chiqarish yondashuvlari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ACF8B1-7333-4C13-85FC-644DB3D0E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bo'yicha hukm chiqarishda ko'rib chiqiladigan omillarga zarar ko'lami, jabrlanuvchilar soni va hujum murakkabligi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jazolar, aktivlarni musodara qilish va tovon to'lash buyruqlari kiberjinoyatchilik ishlarida keng tarqalgan.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Kompyuter va internet cheklovlari kiberjinoyatchilik sodir etganlar o'rtasida takroriy jinoyatning oldini olishga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Muqobil hukm chiqarish variantlari tobora ko'proq ko'rib chiqilmoqda, ayniqsa yosh yoki birinchi marta kiberjinoyat sodir etganlar uchun.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Joriy amaliyotning kiberjinoyatchilikni oldini olishdagi samaradorligi munozarali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69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9ED7E-8A12-4099-AA26-1EDC5C05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Kiberjinoyatchilikka qarshi kurashishdagi doimiy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86922C-42D0-44FF-AB1C-E4805D148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butun dunyo huquqiy tizimlari uchun doimiy muammolarni keltirib chiqaradi, bu ko'p qirrali yondashuvni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tizimlar kiberjinoyatchilikni hal qilishda ta'riflardagi noaniqliklar, yurisdiktsiya murakkabliklari va tez texnologik o'zgarishlar kabi to'siqlarga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huquqni muhofaza qilish bilan individual huquqlarni himoya qilish o'rtasidagi muvozanatni saqlash kiberjinoyatchilikka qarshi kurashda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Doimiy rivojlanayotgan kiberjinoyatchilik sohasida huquqshunoslarni uzluksiz o'qitish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 rivojlanishi bilan kiberjinoyat tahdidlariga samarali qarshi kurashish uchun bizning tushunchalarimiz va huquqiy ramkalarimiz ham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06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CF64A-1F05-4DA2-AAAF-2C79B6AC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Kiberterrorizmga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05138E-9333-4F2D-B743-253F7AF92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 qo'rquv uyg'otish, buzg'unchilik qilish va siyosiy maqsadlarni amalga oshirish uchun raqamli texnologiyalardan foydalanishni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elementlarga siyosiy motivlar, raqamli texnologiyalardan foydalanish va qo'rquv yoki buzg'unchilik qilish niyati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2015 yildagi Ukraina elektr tarmoqlariga kiber hujum kiberterrorizmning potentsial ta'sirini ko'rsatuvchi misol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Kiberterrorizmning o'ziga xos xususiyatlari anonimlik, global qamrov va minimal resurslar bilan sezilarli zarar yetkazish qobiliyatini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Kiberterrorizmni kiberjinoyatchilikning boshqa shakllari va an'anaviy terrorizmdan ajratib olishning murakkabligi xalqaro ekspertlar tomonidan ta'kidlanadi.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736E6-DB03-4EF6-A2CE-9996D0447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huquqiy ramkalar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0924EA-7CF7-4519-B303-81CE3733E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Xavfsizlik Kengashining 1373-sonli rezolyutsiyasi raqamli texnologiyalardan foydalangan holda sodir etiladigan terrorist aktlarning oldini olish va ularni bostirish chaqirig'ini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Terrorizmning oldini olish to'g'risidagi konventsiyasi terrorist maqsadlarda internetdan foydalanish masalasini ko'rib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Global terrorizm bilan kurashish strategiyasi kiber tahdidlar jumladan, terrorizmning barcha shakllariga qarshi kurashish bo'yicha sa'y-harakatlarni muvofiqlashtirish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qonunchilik turlicha, ba'zi mamlakatlar kiberterrorizmni mavjud qonunlarga kiritgan bo'lsa, boshqalari maxsus qoidalarni qabul 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ramkalarni amalga oshirish raqamli sohada xavfsizlik imperativlari bilan fuqarolik erkinliklari va maxfiylik huquqlarini muvozanatlashtirish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46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08CA4-5997-45D6-823F-ACC1685E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Kiberterrorizmning shakllari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F937C5-5872-44EA-A34A-E2D56AE09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 muhim infratuzilmaga hujumlar, onlayn yollash va radikallashtirish, targ'ibot tarqatish va raqamli vositalar orqali terrorizmni moliyalashtirishda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2015 yildagi Ukraina elektr tarmoqlariga kiber hujum keng ko'lamli buzg'unchiliklar imkoniyatini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Terrorist guruhlar Al-Qoidaning "Inspire" jurnalida ko'ringanidek, targ'ibot uchun raqamli platformalardan foydalanadilar.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Shifrlangan aloqa platformalari terrorist operatsiyalari uchun muhim ahamiyatga ega, bu 2015 yildagi Parij hujumlarini rejalashtirish davomida tasdiqlangan.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"Virtual rejalashtiruvchilar" tushunchasi terrorist guruhlar masofadan hujumlarni amalga oshirish uchun raqamli texnologiyalardan qanday foydalanishini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702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58FD6-5B23-4346-AE49-860D84A3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Psixologik va ijtimoiy o'lchovlar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2078F7-3DF1-4B8F-AB07-AAC36A19F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 raqamli davrda axborotning tez tarqalishidan foydalanib, axborotni manipulyatsiya qilish va soxta yangiliklar tarqatish orqali qo'rquv uyg'otishi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2013 yilda Suriya Elektron Armiyasining AP Twitter hisobiga hujumi jamoatchilik fikrini manipulyatsiya qilish imkoniyatini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"Kiber qo'rquv" muhim muammoga aylandi, bu raqamli tizimlar va institutlarga bo'lgan ishonchni yo'qotishi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platformalari terrorist targ'iboti va qarshi xabar berishda ikki tomonlama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Ommaviy axborot vositalari yoritishi jamoatchilik fikrini sezilarli darajada shakllantiradi, kiber tahdidlarning psixologik ta'sirini kuchaytirishi yoki kamaytirishi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38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95A84-F43D-4D2E-9113-120A90DA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Kiberterrorizmning texnik jihatlari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3AEBF1-10DD-4022-BEAC-F990CF8A1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2007 yildagi Estoniyaga kiber hujumlarda ko'ringanidek, DDoS hujumlari kiberterrorizmda keng tarqalgan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Nol kun zaifliklar kiberhavfsizlikka sezilarli tahdid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WannaCry kabi zararli va fidya dasturlari keng ko'lamli buzg'unchilik imkoniyatini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Muhim infratuzilmadagi sanoat boshqaruv tizimlari va SCADA tizimlari kiberterroristlar uchun zaif nishonlar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kabi yangi texnologiyalar kiberterrorizmni aniqlash va oldini olishda ham xavf, ham imkoniyatlarni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200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3FEFA-70D1-436B-85E8-75058F856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Jinoiy huquq yondashuvlari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6AE738-071A-4FA0-9810-660852FC0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Mavjud terrorizm qonunlari ko'pincha kiber faoliyatlarga qo'llaniladi, garchi United States v. Valle kabi ishlar sudlov muammolarini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yurisdiksiyalar bu paydo bo'layotgan tahdidni hal qilish uchun maxsus kiberterrorizm jinoyatlarini qabul 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 ishlarida niyat va sababiyatni isbotlash kiber hujumlarning bilvosita tabiati tufayli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Moddiy yordam to'g'risidagi qonunlar onlayn terrorist faoliyatini sudda ko'rishda muhim vositalar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Atributsiya kiberterrorizm ishlarida muhim to'siq bo'lib qolmoqda, ko'pincha murakkab raqamli kriminalistika va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7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CC68A-C5F2-4AD1-B19D-B67A5726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Kiberterrorizmni tergov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83F295-5DBE-42F7-B85F-1B8641966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kiberterrorizm ishlarida chegaralararo tergovlar va dalillar almashishni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Kiberterroristik faoliyatlarni kuzatish va atributlash murakkab texnik tahlilni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muhim rol o'ynaydi, dalillarni qayta tiklash va tahlil qilish uchun maxsus usullardan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Razvedka xizmatlari huquqiy va axloqiy mulohazalarni hisobga olgan holda ilg'or imkoniyatlardan foydalanib,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ma'lumotlarni tahlil qilish va sun'iy intellekt kiberterroristik faoliyatni aniqlashda istiqbolli, lekin maxfiylik bilan bog'liq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077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DF2F9-7672-4A09-B800-A4D1F9F5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Oldini olish va qarshi choralar</a:t>
            </a:r>
            <a:br>
              <a:rPr lang="it-IT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382FE1-E68C-461B-BB1B-8E028BC94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kabi ramkalarga mos keladigan mustahkam kiberhavfsizlik amaliyoti kiberterrorizmga qarshi himoyaning asosini tashkil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barqarorlik kiberterroristik hodisalarga bardosh berish, moslashish va ulardan tiklash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tashabbusi kiberterrorizmga qarshi kurashishda axborot almashish va eng yaxshi amaliyotlarni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Davlat-xususiy sheriklik muhim infratuzilmani kiberterroristik hujumlardan himoya qilishda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Jamoatchilik xabardorligini oshirish kampaniyalari va kiber gigiyena ta'limi kiberterrorizmga qarshi jamiyat barqarorligini shakllantirishda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468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6C7E70-C1CB-450A-BE55-C6A58EC88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370ED-9E1B-4D2E-BE48-D8858DAE0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rezolyutsiyalar, ekspertlar guruhlari va kiberfazodagi davlatlarning mas'uliyatli xulq-atvorini rag'batlantiruvchi tashabbuslar orqali markaziy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ramkalar kiberterrorizmga qarshi kurashish uchun kiber tahdidlar to'g'risida ma'lumot almashish qoidalarini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kabi tashkilotlar kiberterrorizm tergovlarida operativ hamkorlikni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almashish mexanizmlari kiberterroristik tahdidlarni aniqlash va ularga javob berish bo'yicha jamoaviy imkoniyatlarni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davlatlarning xulq-atvori bo'yicha xalqaro me'yorlarni ishlab chiqish yanada xavfsiz raqamli muhit yaratishning uzoq muddatli yondashuvi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55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CC8A4-76AE-49B3-A84F-ADD2CD75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Kiberterrorizmning rivojlanayotgan tabiati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6B99D2-A250-491F-BA5B-39F8D773C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Kiberterrorizmning rivojlanayotgan tabiati huquqiy, texnik va siyosiy javoblarni doimiy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Kiberterrorizmga qarshi kurashishda samarali terrorizmga qarshi choralarni fuqarolik erkinliklarini himoya qilish bilan muvozanatlash asosiy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kiberterrorizm huquqiy hamkorlik, razvedka ma'lumotlarini almashish va salohiyatni oshirish bo'yicha uyg'unlashtirilgan xalqaro sa'y-harakatlar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Huquqshunoslar va huquqni muhofaza qilish organlari xodimlari uchun uzluksiz ta'lim kiberterrorizmga qarshi kurashda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huquqiy va siyosiy javoblarni ishlab chiqish raqamli texnologiyalarning afzalliklarini himoya qilgan holda raqamli davrda xavfsizlikni ta'minlash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69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BA021-590B-4723-9CAE-674D174A0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Kiberjinoyatchilikka qarshi jinoiy-huquqiy choralarga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47A49-A22E-4E60-B7BD-D10D3B5B1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Jinoiy-huquqiy choralar kiberjinoyatchilikka qarshi kurashishda moddiy jinoiy huquq, protsessual huquq va xalqaro hamkorlikni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Kiberjinoyatchilikning transmilliy tabiati samarali huquqni qo'llash uchun sezilarli to'siqlarni keltirib chiqaradi, ko'pincha ko'p yurisdiksiyali muvofiqlashtirish talab etiladi.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Texnologiyalarning tez rivojlanishi kiberjinoyatchilik bo'yicha huquqiy ramkalarni doimiy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Jinoiy-huquqiy choralar huquqni muhofaza qilish organlarini kuchaytirishni va raqamli sohada individual huquqlarni himoya qilishni muvozanatlashishi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choralar murakkab yurisdiktsiya va texnologik landshaftlarni hisobga olgan holda rivojlanayotgan kiber tahdidlarga qarshi kurashishga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4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653AB-6FFF-478F-9B22-F6EA6D0C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Milliy darajadagi moddiy jinoiy-huquqiy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75F6D7-944E-4433-8E18-D7FAB48B5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Kompyuter firibgarligi va undan noto'g'ri foydalanish to'g'risidagi qonuni va Buyuk Britaniyaning Kompyuterdan noto'g'ri foydalanish to'g'risidagi qonuni kabi asosiy qonunchilik kiberga xos jinoyatlarni jinoyat deb belgilashga turli xil yondashuvlarni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neytrallik tamoyili tez texnologik o'zgarishlar sharoitida qonunchilik dolzarbligini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kiberjinoyatchilik jinoyatlarini aniqlash kiradi, "ruxsatsiz kirish" va xavfsizlik tadqiqotlarini jinoyat deb belgilash bo'yicha munozaralar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mamlakatlar kiber elementlarni mavjud qonunlarga kiritadi, boshqalari esa alohida kiberjinoyatchilik qonunlarini qabul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jinoyatining elementlari ko'pincha qonunchilikni tuzish va talqin qilishda huquqshunos va kiberhavfsizlik mutaxassislari o'rtasida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521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993A0-C7A4-4763-A524-E12BE83F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Protsessual jinoiy-huquqiy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5CC61A-EE67-4383-8F5E-BD32B9F52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dalillarni qidirish va musodara qilish protseduralari kiberjinoyatchilik tergovlarida huquqni muhofaza qilish organlari ehtiyojlari bilan maxfiylikni himoya qilishni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tergovlarida kuzatuv vakolatlari murakkab huquqiy va axloqiy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Ko'pgina mamlakatlar huquqni muhofaza qilish organlari doirasida ixtisoslashtirilgan kiberjinoyatchilik bo'linmalarini tashkil etgan.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 zanjirini saqlash o'ziga xos muammolarni keltirib chiqaradi, bu sinchkovlik bilan hujjatlashtirish va xavfsiz muomala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protsessual choralar raqamli dalillarning o'ziga xos xususiyatlarini hisobga olgan holda samarali kiberjinoyatchilik tergovlarini o'tkazishga imkon berishga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82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505AF-4DCB-4CF8-A654-BB007DA6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jinoiy huquq vositalari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C7AD8F-8C7F-4B75-8E88-87AABD795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kiberjinoyatchilikka qarshi kurashish uchun moddiy va protsessual huquqning keng qamrovli ramkasini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Afrika Ittifoqi konventsiyasi va Arab konventsiyasi kabi mintaqaviy vositalar kiberjinoyatchilik qonunlarini muayyan kontekstlarga moslashtiradi.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Bosh Assambleyasining rezolyutsiyalari kiberjinoyatchilikka qarshi kurashishda global hamkorlikka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vositalarni milliy huquqiy tizimlarda amalga oshirish huquqiy an'analar va texnik imkoniyatlardagi farqlar kabi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xalqaro sa'y-harakatlar yurisdiksiyalar bo'ylab kiberjinoyatchilikka qarshi kurashishda uyg'unlashtirilgan yondashuvni yaratishga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79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F0D19-BE6A-4381-8AC0-7EE4C0F88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ishlaridagi yurisdiktsiya masalalari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C90456-47A2-46E5-9D38-3CAFBCB09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Hududiy yurisdiktsiya kiberfazoda muammoli bo'ladi, bu yangi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Ta'sir doktrinasi kiberjinoyatchilik ishlarida jinoyatning ta'sir ko'rsatish joyi asosida yurisdiktsiyaga yo'l qo'yadi.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Universal yurisdiktsiya ekstremistik kiberjinoyatchilik shakllari uchun taklif qilingan.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 nizolarini hal qilish ko'pincha diplomatik muzokaralar va aniq protokollarni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yurisdiktsiya murakkabliklari innovatsion huquqiy yondashuvlar va kuchaytirilgan xalqaro hamkorlik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415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807EA-8643-481B-824B-58D94DE0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tergovlarida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79CD38-721E-40C3-A933-3ADAC10ED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kiberjinoyatchilik ishlarida o'zaro yordam, ekstraditsiya va 24/7 aloqa punktlari uchun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kiberjinoyatchilik bo'yicha chegaralararo tergovlar va axborot almashishni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Qo'shma tergov guruhlari murakkab kiberjinoyatchilik ishlarida to'g'ridan-to'g'ri hamkorlik qilish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G7 24/7 tarmog'i kiberjinoyatchilik hodisalariga tez javob berishga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Nodavlat sub'ektlar bilan hamkorlik kiberjinoyatchilik tergovlarida tegishli ma'lumotlarga kirish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71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B8305-4076-4BCA-923D-CFD2C52A3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Kiberjinoyatchilarni ekstraditsiya qilish va sud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3947A0-775C-42DA-9828-F060F4134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jinoyat tamoyilining murakkabligi kiberjinoyatchilik ishlarida turli milliy qonunlar tufayli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Siyosiy jinoyat bo'yicha istisno davlat tomonidan qo'llab-quvvatlanadigan yoki haktivistik kiberjinoyatchilik ishlarida qo'llanilishi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Aut dedere aut judicare tamoyili kiberjinoyatchilik bo'yicha sudlovdagi yurisdiktsiya bo'shliqlarining oldini olishga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Yevropa qamoqqa olish orderi tizimi Yevropa Ittifoqi doirasida kiberjinoyatchilik ishlari bo'yicha ekstraditsiyani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tashkilotlar axborot almashish va salohiyatni oshirish orqali transmilliy kiberjinoyatchilik bo'yicha sudlovni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125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8375A-3441-4FB3-AA19-278B53C1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Salohiyatni oshirish va texnik yordam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9323B6-2FFE-4574-9668-1ED39263F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giyohvand moddalar va jinoyatchilik boshqarmasi va Yevropa Kengashi kabi tashkilotlar kiberjinoyatchilikka qarshi kurashishda milliy imkoniyatlarni oshirish bo'yicha dasturlar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Qonunchilik yordami xalqaro standartlarga muvofiq samarali kiberjinoyatchilik qonunlarini ishlab chiqishga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O'quv dasturlari huquqni muhofaza qilish organlari, prokurorlar va sudyalarning kiberjinoyatchilik ishlarini yuritishda ixtisoslashtirilgan ko'nikmalariga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imkoniyatlarini oshirish texnik resurslar va bilimlarni uzatishni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salohiyatni oshirish tashabbusi kiberjinoyatchilikka qarshi yanada adolatli global javob yaratishga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32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33E1F-6A78-4BFD-A6A0-26D82A7B7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Yangi texnologiyalar va kiberjinoyatchilik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45D48C-3474-4523-BFFC-C2D085166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Kriptovalyutalar va blokcheyn kiberjinoyatchilik tergovlarida mablag'larni kuzatish va musodara qilishni qiyinlashtiradi.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kiberjinoyatlar javobgarlik va niyat kabi huquqiy tushunchalar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hisoblashning kiberhavfsizlikka ta'siri raqamli dalillarni himoya qilishga yangi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qurilmalarining tarqalishi hujum yuzasini kengaytiradi, bu kiberjinoyatchilik ishlarida javobgarlik masalalarini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texnologik yutuqlar huquqiy tizimlarni rivojlanayotgan kiber tahdidlarni hal qilish uchun yangi ramkalarni moslashtirish va ishlab chiqishga doimiy ravishda majbur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578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32E4D-72FF-4BC4-BBF9-423235EA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Rivojlanayotgan jinoiy-huquqiy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2B2CCF-AF25-4C59-9CF3-4BE7F50B7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Kiberjinoyatchilikka qarshi kurashish uchun jinoiy-huquqiy choralar dinamik raqamli tahdidlarni hal qilish uchun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kiberjinoyatchilik qonunlarini uyg'unlashtirish samarali xalqaro hamkorlik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Salohiyatni oshirish haqiqatan ham global javobni ta'minlaydi, mamlakatlar o'rtasida kiberjinoyatchilikka qarshi kurashishdagi tafovutlarni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 rivojlanishi bilan jinoiy-huquqiy choralar huquqiy tamoyillar va inson huquqlarini hurmat qilgan holda paydo bo'layotgan tahdidlarga moslashishi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 kiberjinoyatchilik qonunlarining samaradorligi huquqiy tizimlarning moslashuvchanligi, innovatsiyalari va texnologik o'zgarishlarga javob berish qobiliyatiga bog'liq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79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0D71F-725A-4458-BD77-1822CF70B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28C8ED-46EC-433F-A32E-6C1A92C9F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dalillar ishga tegishli bo'lgan raqamli qurilmalar tomonidan yaratilgan, o'zgartirilgan, saqlangan yoki uzatilgan ma'lumotlar sifatida aniqlanadi.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E-dalillarning asosiy toifalariga kompyuter tomonidan yaratilgan ma'lumotlar, kompyuterda saqlangan ma'lumotlar va metama'lumotlar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E-dalillarni boshqarishdagi muammolar uning o'zgaruvchanligi, hajmi va autentifikatsiya zaruratini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E-dalillarning huquqiy tan olinishi rivojlandi, asosiy qonunchilik maqbullik uchun ramkalar taqdim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texnologiyalar jamiyatga kirib borishi bilan, elektron dalillarni tushunish va samarali boshqarish zamonaviy huquqiy tizimda adolatni ta'minlash uchun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59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2CC7B-AE02-434A-AA2C-B9C7566B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 turlari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CB689E-F0A9-495E-8B91-F2EAF4DB6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Kompyuter tomonidan yaratilgan dalillarga tizim jurnallari va avtomatlashtirilgan hisobotlar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qurilma dalillari, masalan SMS va GPS ma'lumotlari, tergov ishlarida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dalillar yurisdiktsiya muammolarini keltirib chiqaradi, IoT qurilmalari esa yangi ma'lumot manbalarini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 tranzaksiyalari raqamli moliyaviy jinoyat ishlarida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dalillarning har bir turi uning yaxlitligi va huquqiy jarayonlarda maqbulligini ta'minlash uchun maxsus boshqarish va tahlil qilish usullarini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496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D5873-D0CA-408A-A24F-BA12FD8C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Elektron dalillar uchun huquqiy ramka</a:t>
            </a:r>
            <a:br>
              <a:rPr lang="sv-SE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F138EB-8F30-48FC-A589-F2E1BD384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Elektron aloqalar maxfiyligi to'g'risidagi qonuni kabi qonunlar elektron aloqalardan dalil sifatida foydalanishga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Lorraine v. Markel American Insurance Co. kabi muhim ishlar e-dalillar maqbulligini baholash uchun ramkalar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ig'vo va eng yaxshi dalil kabi qoidalarni elektron hujjatlarga moslashtirdi.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ma'lumotlarni himoya qilish qonunlari e-dalillarni to'plash va ulardan foydalanishga ta'sir qiladi, ayniqsa chegaralararo tergov ishlarida.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rivojlanayotgan huquqiy landshaft an'anaviy huquqiy tamoyillarni raqamli dalillarning o'ziga xos xususiyatlariga moslashtirish bo'yicha davom etayotgan muammoni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25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11C23-FACC-457D-BC50-993123310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dalillarni to'plash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94488E-F2C1-4F3D-BEFE-C11FF7EA4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Adliya vazirligining ko'rsatmalari e-dalillarni to'plashda huquqni muhofaza qilish organlari uchun keng qamrovli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Jonli ma'lumotlar ekspertizasi o'zgaruvchan ma'lumotlarni oladi, sud-tibbiyot tasvirlarini olish esa saqlash qurilmalarining aniq nusxalarini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qurilmalar ekspertizasi Cellebrite UFED kabi vositalar bilan tez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dalillarini to'plash United States v. Meregildo kabi ishlarda ko'ringanidek, juda muhim ahamiyat kasb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Shifrlangan ma'lumotlarni dalil sifatida to'plash majburiy shifr ochish va huquqni muhofaza qilish organlari vakolatlari haqida munozaralarga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095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80D61-4022-48DC-BD80-BB58CDF8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 yaxlitligini saqlash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288CD3-5489-4B9C-AE55-28146F4DB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Yozishni bloklash qurilmalari e-dalillarni to'plash paytida bexosdan o'zgartirishning oldini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Xesh qiymatlar elektron dalillar yaxlitligini tekshirish uchun raqamli barmoq izlari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To'g'ri saqlash e-dalillar uchun jismoniy xavfsizlik va atrof-muhit nazoratini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Metama'lumotlarni saqlash elektron dalillardagi fayl tarixi ma'lumotlari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27037:2012 kabi standartlarga amal qilgan holda saqlash jarayonini hujjatlashtirish dalillar zanjirini saqlash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943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B1701-03FC-40D2-9C39-16697BB8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dalillarni tahlil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794411-C5B4-4ABD-BEC9-2FEE3569E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EnCase va FTK kabi sud-tibbiyot dasturlari e-dalillarni keng qamrovli tahlil qilish to'plamlarini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qayta tiklash elektron qurilmalardan o'chirilgan fayllar va fragmentlarni qayta tiklaydi.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jurnallarini tahlil qilish kiberjinoyatchilik tergovlarida hujum manbalarini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Zararli dasturlarni tahlil qilish kiber hujumlar va ularning dalillarini tushunish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o'rganish tahlilni avtomatlashtirishda istiqbolli, garchi ularning sud jarayonlarida qo'llanilishi munozarali bo'lsa ham.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17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2DC65-C0D9-4F95-A63F-F0C228ECF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Elektron dalillarni autentifikatsiya qilish va maqbullik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EF66AA-ABF5-4975-A8E0-7E1825FCC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Lorraine v. Markel American Insurance Co. e-dalillar maqbulligi uchun besh qismli testni belgilab berdi.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 elektron hujjatlarni autentifikatsiyalashda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dalillarini autentifikatsiya qilish Commonwealth v. Mangel ishida ko'ringanidek,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Ekspert guvohlar murakkab elektron dalillarni autentifikatsiya qilishda juda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 kabi xalqaro yondashuvlar e-dalillarni o'z ichiga olgan chegaralararo tergovlar uchun ramkalar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40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7025C-C679-42E9-A6E8-79318AFDA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dalillarni boshqarishdagi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AEFE0D-98A5-41D0-B45A-088C3BA89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Ma'lumotlarning o'zgaruvchanligi elektron dalillarni tez to'plash usullarini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Bulutga asoslangan dalillar tergov ishlariga yurisdiktsiya murakkabliklarini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Shifrlangan dalillar bo'yicha majburiy shifr ochish to'g'risidagi munozaralar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Dalillar zanjirini saqlash e-dalillar uchun sinchkovlik bilan hujjatlashtirish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Axloqiy mulohazalar, ayniqsa maxfiylik huquqlari bilan bog'liq bo'lganlari, elektron dalillarni boshqarish bo'yicha munozaralarning markazida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930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93765-24F6-49B0-92DB-E1F60B6A7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Turli xil kiberjinoyatchilik turlarida elektron dalillar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F1307-F9B7-42E3-946A-EA2CCAFBD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Haking ishlarida jurnal fayllari va zararli dastur namunalari muhim elektron dalillar sifatida ishtirok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Bolalarni ekspluatatsiya qilish holatlari sezgir multimedia dalillarni ehtiyotkorlik bilan boshqarishni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 jinoyatlari blokcheyn tahlilini elektron dalil sifatida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Dark web bo'yicha tergovlar anonimlik qatlamlarini yorib o'tish va dalillarni to'plash uchun maxsus vositalarni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Har bir kiberjinoyatchilik turi elektron dalillarni to'plash, tahlil qilish va taqdim etishda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27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13E5E-E555-4E12-97EF-C7C8A160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- Elektron dalillarning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C02F74-018D-4A16-BC15-92D9C611C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evolyutsiya elektron dalillarni boshqarishda doimiy ravishda yangi muammolar va imkoniyatlarni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Huquqshunoslar va sud ekspertlari uchun uzluksiz o'qitish e-dalillar bilan ishlashda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va standartlashtirish sa'y-harakatlari global kiberjinoyatchilik va uning dalillarini hal qilish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 elektron dalillarning sud-tibbiyot tahlilida sun'iy intellektning yanada ko'proq integratsiyasini ko'rish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davr rivojlanishi bilan elektron dalillarning huquqiy yaxlitlik va individual huquqlarni saqlagan holda adolatni ta'minlashdagi roli tobora muhim ahamiyat kasb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96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A06B2A-8EAC-4304-9799-FE6AAF173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kriminologiyaga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031BF2-FE20-4955-95F3-304239F5F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kriminologiya raqamli sohadagi jinoyatchilik xulq-atvorini o'rganadi, kiberjinoyatchilikning kelib chiqishi va uning jismoniy makonga ta'siriga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klassik kriminologik nazariyalardan foydalanadi, ularni kiberfazoga moslashtiradi va kompyuter fanlari, psixologiya va sotsiologiya elementlarini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manbalarga Kiber kriminologiya bo'yicha Oksford qo'llanmasi va Kiber kriminologiya bo'yicha xalqaro jurnal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Michigan shtatidagi Kiberjinoyatchilik tadqiqotlari markazi kabi tadqiqot institutlari sohaga sezilarli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fanlararo yondashuv raqamli muhit keltirib chiqaradigan o'ziga xos muammolarni aks ettirib, kiberjinoyatchilik xulq-atvorini har tomonlama tushunishni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658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3213E-465D-4E40-B3CE-41CC3346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An'anaviy kriminologik nazariyalarning moslashtirish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52351B-ACF8-4AA4-AB1D-8A307EC43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Kundalik faoliyat nazariyasi onlayn xulq-atvor kiberfazoda qurbonlikni keltirib chiqarish imkoniyatlarini qanday yaratishini o'rganadi.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o'rganish nazariyasi onlayn hamjamiyatlarda kiberjinoyatchilik ko'nikmalarini uzatishni tushuntiradi.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Jinoyatchilikning umumiy nazariyasi kiberjinoyatchilik xulq-atvoridagi o'zini o'zi nazorat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Maxsus kiber kriminologiya uchun ishlab chiqilgan fazoviy o'tish nazariyasi jismoniy va kiber makonlar o'rtasidagi xulq-atvor o'zgarishlarini o'rganadi.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moslashtirish qimmatli xulosalar beradi, lekin tanqidchilar kiberfazoning o'ziga xos xususiyatlari butunlay yangi nazariy yondashuvlarni talab qilishi mumkinligini ta'kidlaydilar.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8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85546-0AAB-4618-83FA-B2E040DF5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va kiberjinoyatchilar tipologiyalari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2BCD9D-1ADA-43B4-9B42-E74A3EA55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Wall kiber-bosqinchilik, kiber-aldov, kiber-pornografiya va kiber-zo'ravonlik toifalarini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Furnell kiberjinoyatchilarni hazilkashlar, xakerlar, o'g'rilar va kiber-terrorchilar sifatida tasniflaydi.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FBR motivatsiya asosida tasniflaydi: g'oya, ego, ko'ngilochar, moliyaviy foyda va josuslik.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Giyohvand moddalar va jinoyatchilik boshqarmasi va Yevropa Ittifoqining Kiberjinoyatchilik konventsiyasi tasniflash uchun xalqaro ramkalarni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tipologiyalar tashkiliy ramkalarni taklif qiladi, lekin tez rivojlanayotgan texnologiyalar va jinoyat texnikasiga moslashishda muammolarga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2100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85DD7-E94F-42A9-B636-53954D79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xulq-atvoridagi psixologik omillar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50A109-9890-49CD-BC1D-C9DF838B6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"Qora uchlik" shaxsiyat xususiyatlari ma'lum kiberjinoyatchilik faoliyatlari bilan bog'liq.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tormozlanish effekti kiberfazodagi ekstremistik xulq-atvorni tushuntiradi.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radikallashtirish va kiber terrorizm ekstremistik qarashlarni shakllantirishda raqamli platformalarning kuchini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Anonimlik kiberjinoyatchilik faoliyatida axloqiy mas'uliyatsizlikka olib kelishi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omillar kiberjinoyatchilik faoliyatini rag'batlantirishda individual psixologiya va raqamli muhit o'rtasidagi murakkab o'zaro ta'sirni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457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8A43C-56FD-478E-8C65-50FF951BD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Kiberjinoyatchilikka ta'sir qiluvchi sotsiologik omillar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3E6024-8421-41B4-947C-010013036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subkulturalar bilim va ijtimoiy qo'llab-quvvatlashni ta'minlash orqali kiberjinoyatchilik faoliyatini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tengsizlik va raqamli bo'linish kiberjinoyatchilik naqshlariga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Kiberjinoyatchilikdagi gender dinamikasi an'anaviy rollarni aks ettiradi va ularga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Kiberfazodagi ijtimoiy normalar ko'pincha jismoniy makonlardan farq qiladi, bu jinoyatchilik xulq-atvoriga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sotsiologik nuqtai nazarlar kiberjinoyatchilikka qarshi kurashishda keng ijtimoiy kontekstlarni tushunishning muhimligini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5405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93F50-F84A-4A1C-84B2-08EEA222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Kiberjinoyatchilikdagi iqtisodiy omillar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5AC4A4-4649-4D5F-B64D-C460E4FA6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ko'pincha foyda olish motivlari bilan harakatlanadigan ratsional iqtisodiy faoliyat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Yer osti kiberjinoyatchilik bozori murakkab iqtisodiy ekotizim sifatida ishlaydi.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Kriptovalyutalar kiberjinoyatchilik moliyasini tubdan o'zgartirdi.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xil kiberjinoyatchilik turlari biznesga o'xshash modellar asosida ishlaydi.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iqtisodiy nuqtai nazarlar kiberjinoyatchilik ortidagi moliyaviy motivlarni tushunish va hal qilish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6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CE3D4-669C-49C3-B219-EF1DFF19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Kiberjinoyatchilikni shakllantiradigan texnologik omillar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3A7BC-6227-44AC-BF55-10B9C2D3F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Anonimlashtirish texnologiyalari kiberjinoyatchilikdagi yashirin operatsiyalarni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platformalari turli xil kiberjinoyatchilik uchun asos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o'rganish kiberjinoyatchilikda ikki tomonlama qilichdir.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texnologiyalar asosiy kiberjinoyatchilik nishonlaridir.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texnologik jihatlar kiberjinoyatchilik landshaftining dinamik tabiatini ta'kidlaydi, kiberhavfsizlik strategiyalarida doimiy moslashtirish zaruratini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8922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40C8A-EA20-4360-B56E-AFDF1E973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Kiberjinoyatchilarni profillashtirish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5C4217-9BB4-4B99-8D9B-5DCBD6099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Xulq-atvorni tahlil qilish texnikalari kiberjinoyatchilik tergovlarida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Demografik tadqiqotlar turli xil kiberjinoyatchilik profillarini ochib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Skript tahlili kiberjinoyatchilarning ish uslubini xaritalaydi.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tarmoqlarni tahlil qilish kiberjinoyatchilik tashkilotlarining tuzilishini ochib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profillashtirish sa'y-harakatlari raqamli jinoyatchilarning xususiyatlari, motivlari va xulq-atvor naqshlarini tushunishga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1586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5CBDF-254A-490D-B359-6D1E586F2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kriminologiyadagi viktimologiya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694F46-BEFB-4FCA-8F1C-F209617D2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Viktimizatsiya so'rovlari kiberjinoyatchilikda nishonga olish naqshlarini ochib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kundalik faoliyatlar nazariyasi raqamli xulq-atvorni viktimizatsiya xavfi bilan bog'laydi.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Tadqiqotlar kiberjinoyatchilik viktimizatsiyasining psixologik ta'sirini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Qurbon xulq-atvori kiberjinoyatchilikni oldini olishda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viktimologiya tadqiqotlari maqsadli oldini olish strategiyalari va qo'llab-quvvatlash xizmatlarini ishlab chiqish uchun muhim xulosalarni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3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1A577-E25E-46B0-B2A1-EAC2BDB1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- Kiber kriminologiyaning oqibatlari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6CFB34-1098-4317-939F-AB7B5ACD1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kriminologiya kiberjinoyatchilikni oldini olish va siyosat ishlab chiqish uchun muhim xulosalar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Uning ko'p qirrali yondashuvi kiberjinoyatchilikka qarshi kurashishda fanlararo strategiyalarni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Kiberjinoyatchilarni profillashtirish va viktimologiya maqsadli aralashuvlar haqida ma'lumot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raqamli jinoyatchilik xulq-atvorining rivojlanishini aks ettirish uchun dinamik bo'lib qolishi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Dalillarga asoslangan xulosalarni taqdim etish orqali kiber kriminologiya xavfsizroq raqamli muhit yaratish uchun yanada samarali, nozik va axloqiy yondashuvlarni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6533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CDAA5-850C-4474-B983-C85BDAAB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1C66E9-2A3C-4969-A240-C1F86BFFE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7D4951-DC26-4CFF-863B-1F781B41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262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3991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Kiberjinoyatchilikka kirish </vt:lpstr>
      <vt:lpstr>Kiberjinoyatchilik uchun huquqiy ramkalar </vt:lpstr>
      <vt:lpstr>Kiberga bog'liq jinoyatlar </vt:lpstr>
      <vt:lpstr>Kiberga imkon beruvchi jinoyatlar </vt:lpstr>
      <vt:lpstr>Kiberga aloqador jinoyatlar </vt:lpstr>
      <vt:lpstr>An'anaviy jinoiy huquq tushunchalariga muammolar </vt:lpstr>
      <vt:lpstr>Kiberjinoyatchilikda yurisdiktsiya muammolari </vt:lpstr>
      <vt:lpstr>Kiberjinoyatchilik tergovlaridagi muammolar </vt:lpstr>
      <vt:lpstr>Kiberjinoyatchilik bo'yicha hukm chiqarish yondashuvlari </vt:lpstr>
      <vt:lpstr>Xulosa - Kiberjinoyatchilikka qarshi kurashishdagi doimiy muammolar </vt:lpstr>
      <vt:lpstr>Kiberterrorizmga kirish </vt:lpstr>
      <vt:lpstr>Xalqaro huquqiy ramkalar </vt:lpstr>
      <vt:lpstr>Kiberterrorizmning shakllari </vt:lpstr>
      <vt:lpstr>Psixologik va ijtimoiy o'lchovlar </vt:lpstr>
      <vt:lpstr>Kiberterrorizmning texnik jihatlari </vt:lpstr>
      <vt:lpstr>Jinoiy huquq yondashuvlari </vt:lpstr>
      <vt:lpstr>Kiberterrorizmni tergov qilish </vt:lpstr>
      <vt:lpstr>Oldini olish va qarshi choralar </vt:lpstr>
      <vt:lpstr>Xalqaro hamkorlik </vt:lpstr>
      <vt:lpstr>Xulosa - Kiberterrorizmning rivojlanayotgan tabiati </vt:lpstr>
      <vt:lpstr>Kiberjinoyatchilikka qarshi jinoiy-huquqiy choralarga kirish </vt:lpstr>
      <vt:lpstr>Milliy darajadagi moddiy jinoiy-huquqiy choralar </vt:lpstr>
      <vt:lpstr>Protsessual jinoiy-huquqiy choralar </vt:lpstr>
      <vt:lpstr>Xalqaro jinoiy huquq vositalari </vt:lpstr>
      <vt:lpstr>Kiberjinoyatchilik ishlaridagi yurisdiktsiya masalalari </vt:lpstr>
      <vt:lpstr>Kiberjinoyatchilik tergovlarida xalqaro hamkorlik </vt:lpstr>
      <vt:lpstr>Kiberjinoyatchilarni ekstraditsiya qilish va sud qilish </vt:lpstr>
      <vt:lpstr>Salohiyatni oshirish va texnik yordam </vt:lpstr>
      <vt:lpstr>Yangi texnologiyalar va kiberjinoyatchilik </vt:lpstr>
      <vt:lpstr>Xulosa - Rivojlanayotgan jinoiy-huquqiy choralar </vt:lpstr>
      <vt:lpstr>Elektron dalillarga kirish </vt:lpstr>
      <vt:lpstr>Elektron dalillar turlari </vt:lpstr>
      <vt:lpstr>Elektron dalillar uchun huquqiy ramka </vt:lpstr>
      <vt:lpstr>Elektron dalillarni to'plash </vt:lpstr>
      <vt:lpstr>Elektron dalillar yaxlitligini saqlash </vt:lpstr>
      <vt:lpstr>Elektron dalillarni tahlil qilish </vt:lpstr>
      <vt:lpstr>Elektron dalillarni autentifikatsiya qilish va maqbullik </vt:lpstr>
      <vt:lpstr>Elektron dalillarni boshqarishdagi muammolar </vt:lpstr>
      <vt:lpstr>Turli xil kiberjinoyatchilik turlarida elektron dalillar </vt:lpstr>
      <vt:lpstr>Xulosa - Elektron dalillarning kelajagi </vt:lpstr>
      <vt:lpstr>Kiber kriminologiyaga kirish </vt:lpstr>
      <vt:lpstr>An'anaviy kriminologik nazariyalarning moslashtirish </vt:lpstr>
      <vt:lpstr>Kiberjinoyatchilik va kiberjinoyatchilar tipologiyalari </vt:lpstr>
      <vt:lpstr>Kiberjinoyatchilik xulq-atvoridagi psixologik omillar </vt:lpstr>
      <vt:lpstr>Kiberjinoyatchilikka ta'sir qiluvchi sotsiologik omillar </vt:lpstr>
      <vt:lpstr>Kiberjinoyatchilikdagi iqtisodiy omillar </vt:lpstr>
      <vt:lpstr>Kiberjinoyatchilikni shakllantiradigan texnologik omillar </vt:lpstr>
      <vt:lpstr>Kiberjinoyatchilarni profillashtirish </vt:lpstr>
      <vt:lpstr>Kiber kriminologiyadagi viktimologiya </vt:lpstr>
      <vt:lpstr>Xulosa - Kiber kriminologiyaning oqibatlari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Kiberjinoyatchilikka kirish </dc:title>
  <dc:creator>User</dc:creator>
  <cp:lastModifiedBy>User</cp:lastModifiedBy>
  <cp:revision>4</cp:revision>
  <dcterms:created xsi:type="dcterms:W3CDTF">2024-09-11T19:26:32Z</dcterms:created>
  <dcterms:modified xsi:type="dcterms:W3CDTF">2024-09-14T07:38:20Z</dcterms:modified>
</cp:coreProperties>
</file>