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E07087-02B9-4355-BD5D-A65D4750D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A2D6D1-E395-4375-91DF-DBE8837C5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7AC0E8-EB09-44C9-AD27-42A5552D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9F7C12-62E1-4778-AF1E-A80B0DE28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49A80A-A55A-41D3-91BF-66D6D8A7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04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2BD5F-E5C8-4CB0-BF08-BF5CB67F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A289C6-EDFC-4586-967B-E5FA5683C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B410D8-450C-43F0-B7FB-96C656EE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5D5E0A-3870-41B3-B2D6-17E24C902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B84EAC-BA88-48CA-9B14-5970398F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25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9DF01-785E-4989-94E8-513974C5B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137B7A-806F-454D-A3F6-EC9DF98A8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80D33-BE7F-446A-8435-8879B57DA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91CE2D-D058-4B91-8856-159745124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E5CA88-672A-4BBA-BE2F-9CBB39ABF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62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61FC5-FF24-437D-8CE8-C02FCF022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06FF02-100F-4BEB-9B80-575CCB6ED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E2D09F-4FA8-48FA-A430-431937C66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5C5C35-99D3-4FB5-8A1D-4B3F43FA2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A91221-0758-41AC-B45D-985AD899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FA1506-1F4B-44DA-9CC9-AEC6031D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AB633-CFD0-43BA-B9B4-A9AFF6F1C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19E417-7E30-4E9D-889B-06832ED24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30F708-8204-4E2F-9876-993860140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55A713-6DDA-45E9-B0A6-30340357E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A3B455-9A87-49F6-96FB-A115B68625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B9A345-4622-4257-BD6E-EDF7DD97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5E4413-81D1-401B-B51F-75D7104C4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CC224B0-2E07-4937-8B07-22A4190A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47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70DD5-73CC-4332-897C-0DD29FBD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0CA3E82-00ED-4868-9FBE-CA044330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D22497-F0B4-4DB5-A565-1C215C76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3505D7-4C67-4693-9913-9BC2278EB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72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275B46A-8686-4DAB-B7EC-0E157E882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DE66FA9-F826-4B8C-8899-0123355C4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5E832D-F09C-49B0-ADB5-BBB0359F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08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571E3-45D3-4024-A7CA-3E94DC99F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2A0980-EB11-455B-9059-7DA95B75C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D91C69-DC78-4AA6-BDB9-3648EFC8A7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AC07DB-30E2-4DB9-8996-5C9B4A4FE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A6E0AB-E0AE-4D6E-B19F-E08A5A01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D9CF14-B764-4B6D-A814-37316209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36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F7F7B-BCE4-4484-B363-F8955C5B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1CCFD9-9CB4-4EA8-82F3-D836FC75E4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E4810C-AFBC-4EF0-AA52-216A14F41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FBFBBB-33CC-4C2F-BB9B-3FC322B10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0A5907-C150-477D-95BC-D4B001F49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1DA7BB-2FDA-40AB-AF11-EE3F53AC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32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FA12A-E33B-4A76-BB90-0C6D6528F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5A98D0-194C-493F-AD35-1B070F864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DEA4F2-C40F-4507-84FA-8A240A9CC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724C0A-6C0B-47A1-9690-90F48E57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A0707C-3102-4CD7-8EAA-2A97F954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8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729CB02-A4FD-4D3F-BD5F-1CB5D32D1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8E9ACD-CA4D-40FF-8720-3AF639C55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2745C-D897-404A-92BF-C10A6036B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019018-C9ED-405E-B88F-A7EF197E5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ACF3F6-C1E1-4129-B212-3008F923D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316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8B0D9-A133-4EA9-BDEA-B9378F637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A125F7-6F8D-43B5-A597-993CEBC78D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511751-B375-40C1-BA25-49DE04EEE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9BD986-1C89-49AD-9B32-E23C408B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840EF4-7CFD-416F-8529-DB977F04A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20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5CBE5-6213-47AF-9F11-2DC6E51C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776994-B6E4-4BE6-BD02-7B33711F9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7B5D23-5F16-4BB8-9B89-2CD2423DA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35C76-3C57-4130-AC26-E97C90D53E26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B0263F-262E-40B1-9262-2939BA77C2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FEA463-3657-4888-A130-19F0EE2E3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11760-BF25-4344-A487-15E286795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95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5783B-A96D-4667-A089-E5239C79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0B622B-5520-4498-A8D2-8A11AD133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85303A-CF9F-4696-A947-6BD775B24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6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95F5C-C219-4208-806D-13335851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Shaxsiy ma'lumotlarni himoya qilishning asoslari va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C04C50-BA79-40EB-85EB-628D53FD2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shaxsiy ma'lumotlarni keng qamrovli tarzda belgilaydi, an'anaviy va zamonaviy identifikatorlarni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tamoyillarga qonuniylik, adolatlilik, shaffoflik, maqsadni cheklash va ma'lumotlarni minimallashtirish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Psevdonimizatsiya va anonimizatsiya ma'lumotlarni himoya qilish strategiyalarini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landshaft 1970 yildan beri sezilarli darajada rivojlandi, inson huquqlari qonunlari va xalqaro hujjatlar ta'sirida.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Mintaqaviy doiralar, ayniqsa Yevropa Ittifoqining GDPR, ma'lumotlarni himoya qilishga global yondashuvlarni shakllantirdi.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7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F8515-1795-4C89-B05B-953B5D645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Ma'lumotlarni himoya qilish tamoyillari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05774A-E21A-44B1-9586-24E60083A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5-moddasi asosiy tamoyillarni belgilaydi: qonuniylik, adolatlilik, shaffoflik, maqsadni cheklash, ma'lumotlarni minimallashtirish va saqlash cheklovi.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Maqsadni cheklash faqat muayyan, qonuniy maqsadlar uchun ma'lumotlarni to'plashni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minimallashtirish va saqlash cheklovi ISO standartlariga mos keladi, faqat zarur ma'lumotlarni to'plash va saqlashni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Yaxlitlik va maxfiylik tegishli xavfsizlik choralarini talab qiladi, kiberhimoya standartlari bilan qo'llab-quvvatlanadi.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qonunlarining hududiy doirasi chegarasiz raqamli ma'lumotlar oqimini hal qilish uchun kengaytirildi.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984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D2830-D080-4936-B99C-80CC88331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 sub'ektlarining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978B24-7E4A-4318-B6BB-C564773051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Zamonaviy ma'lumotlarni himoya qilish qonunlari ma'lumot sub'ektlariga keng huquqlar beradi, shaxsiy ma'lumotlar ustidan individual nazoratni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huquqlarga axborot va kirish huquqi, tuzatish, o'chirish, ma'lumotlarni ko'chirish va qayta ishlashga e'tiroz bildirish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ko'chirish huquqi shaxslarga o'z ma'lumotlarini olish va xizmat provayderlar o'rtasida uzatish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huquqlarning cheklovlari va istisnosları boshqa manfaatlar bilan ehtiyotkorlik bilan muvozanatlashni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huquqlarni samarali amalga oshirish raqamli ekotizimga ishonchni saqlab qolish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741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08F0F-B95E-4B25-B1EA-05D893DE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nazorat qiluvchilar va protsessorlarning majburiyatlari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DB3A2C-CEE2-4096-A3F5-92B14F531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tushunchalarga loyiha va standart bo'yicha ma'lumotlarni himoya qilish, Ma'lumotlarni himoya qilish ta'sirini baholash va yozuvlarni yuritish majburiyatlari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Xavfsizlik choralari va buzilishlar haqida xabardor qilish talablari shaxsiy ma'lumotlarni himoya qilish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ma'lumotlarni uzatish majburiyatlari ma'lumotlar oqimining global xususiyatini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Qo'shma nazorat zamonaviy ma'lumotlarni qayta ishlash ekotizimlaridagi murakkab munosabatlarni tan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qayta ishlovchilar maxsus majburiyatlarga ega, jumladan, faqat hujjatlashtirilgan nazoratchi ko'rsatmalari asosida harakat qilish.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124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C9EB6-FD56-454E-A69F-5847EF9DA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ma'lumotlarni uzatish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6F8D7A-C2B9-4F36-9286-B493D504F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Yetarlilik qaror mexanizmi ekvivalent himoya darajalariga ega yurisdiksiyalarga ma'lumotlarning erkin oqimiga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Standart shartnoma bandlari va majburiy korporativ qoidalar yetarlilik qarorlari bo'lmagan hollarda uzatish uchun huquqiy asoslarni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Schrems II qarori ushbu landshaftga sezilarli ta'sir ko'rsatdi, Yevropa Ittifoqi-AQSh Privacy Shield-ni bekor qildi.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APEC chegaralararo maxfiylik qoidalari tizimi kabi mintaqaviy tashabbuslar muqobil doiralarni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uzatishlarni samarali boshqarish global ma'lumotlar oqimini osonlashtirish bilan asosiy huquqlarni himoya qilish o'rtasidagi muvozanatni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127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32FDD-7DCB-435C-817D-683CAA24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Ijro va huquqiy himoya vositalari</a:t>
            </a:r>
            <a:br>
              <a:rPr lang="es-E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09F459-B35E-4F68-9B28-E02B4CD69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Nazorat organlari muhim rol o'ynaydi, keng qamrovli tergov va tuzatish vakolatlariga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E'tiborga loyiq ijro harakatlari muvofiq bo'lmaslik uchun sezilarli jarimalarga olib kelishini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Kompensatsiya huquqi ma'lumot sub'ektlariga zarar uchun kompensatsiya so'rash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holatlarda yetakchi nazorat organi mexanizmi qoidalarning izchil qo'llanilishini ta'minlashga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Ijro harakatlarining global tendentsiyasi sezilarli jarima solishga bo'lgan ishtiyoqning oshishini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62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938E3-677B-487B-92AD-9B3849F51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Sektorga xos qoidalar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1CB833-24A1-4D9B-9033-E9C0D9C34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AQShdagi HIPAA va GDPR qoidalari kabi sog'liqni saqlash sektori qoidalari tibbiy ma'lumotlarning sezgirligini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Moliyaviy ma'lumotlarni himoya qilish GLBA va PSD2 kabi qoidalar bilan boshqariladi.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Telekommunikatsiya ma'lumotlarini himoya qilish elektron aloqa sohasidagi muammolarni hal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Bolalar ma'lumotlarini himoya qilish COPPA va GDPR 8-moddasi kabi qoidalar bilan ko'proq e'tiborga sazovor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Huquqni muhofaza qilish va milliy xavfsizlik ma'lumotlarini himoya qilish xavfsizlik ehtiyojlari bilan maxfiylik huquqlarini muvozanatlashga qaratilgan.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23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2303E-8EBF-4F3D-BC31-2905647B1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Shaxsiy ma'lumotlarni himoya qilishning rivojlanayotgan landshafti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C30304-FA6C-4F60-9383-04A82D25F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Keng qamrovli qonunlar va sektorga xos qoidalar o'rtasidagi o'zaro ta'sir shaxsiy ma'lumotlarni himoya qilishga ko'p qatlamli yondashuvni yaratadi.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Davom etayotgan muammolarga maxfiylik huquqlarini texnologik innovatsiyalar va iqtisodiy manfaatlar bilan muvozanatlash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intellekt, blokchein va IoT kabi paydo bo'layotgan texnologiyalar ma'lumotlar landshaftini qayta shakllantirishda davom etmoqda.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tamoyillarida global konvergentsiya tendentsiyasi yondashuvdagi mintaqaviy farqlar bilan birga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masalalarni hal qilish va ma'lumotlarni boshqarishga global muvofiq yondashuvni rivojlantirish uchun xalqaro hamkorlik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42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0DBBF-48DC-40A9-9432-3540FFD1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Jamoatchilik xabardorligi va kelajakdagi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D34E83-C52C-46C6-BBBF-793303394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huquqlari va majburiyatlari haqida jamoatchilikni xabardor qilish va tarbiyalash muhim ahamiyatga ega.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Shaxsiy ma'lumotlarni himoya qilish kelajagi raqamli ekotizimga ishonchni saqlab qolishda asosiy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Qonun chiqaruvchilar, texnologlar va fuqarolik jamiyati o'rtasidagi doimiy muloqot shaxsiy ma'lumotlarni himoya qilish kelajagini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 texnologik yutuqlarga moslasha oladigan moslashuvchan, ammo mustahkam ramkalarni yaratishdan iborat.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Yurisdiksiyalar va sektorlar bo'ylab asosiy huquqlarni izchil himoya qilish asosiy maqsad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00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1C15D-66D4-41CE-BAF7-1B29DCEC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DCF8FC-FED9-4C09-BD52-CB5A5A2C7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Shaxsiy ma'lumotlarni himoya qilish zamonaviy raqamli landshaftning muhim jihatidir.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shaxsiy maxfiylik, texnologik innovatsiyalar va iqtisodiy manfaatlar o'rtasidagi nozik muvozanatni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Keng qamrovli ma'lumotlarni himoya qilish qonunlariga global tendentsiya sektorga xos qoidalar bilan birga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Samarali ijro, mazmunli huquqiy himoya vositalari va xalqaro hamkorlik muvofiqlikni ta'minlash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tamoyillari va amaliyotining doimiy rivojlanishi raqamli ekotizimga ishonchni saqlab qolish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055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90B77-7B27-4F12-BA44-723A992A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Shaxsiy ma'lumotlar xavfsizligiga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99DFDB-C19F-416A-983A-501A6DF13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Shaxsiy ma'lumotlar xavfsizligi shaxslarning ma'lumotlarini ruxsatsiz kirish, foydalanish, oshkor qilish, buzish, o'zgartirish yoki yo'q qilishdan himoya qilish choralarini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CIA triadasi (Maxfiylik, Yaxlitlik va Mavjudlik) ma'lumotlar xavfsizligiga yondashuvni konseptsiyalashtiradi.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 buzilishining ko'payishi va jiddiyligi mustahkam xavfsizlik choralarining muhimligini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27001 va NIST Kiberhimoya ramkasi kabi xalqaro standartlar samarali xavfsizlik choralari uchun keng qamrovli ko'rsatmalarni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doiralar tashkilotlarga tegishli texnik va tashkiliy choralarni amalga oshirish bo'yicha maxsus majburiyatlarni yuklaydi.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18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83CB9-1A29-4045-A108-4B3DF407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Ma'lumotlar xavfsizligining huquqiy landshafti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2B8437-256C-46AA-BDAE-3C8FA8A77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texnika holati va amalga oshirish xarajatlari kabi omillarni hisobga olgan holda ma'lumotlar xavfsizligi uchun tegishli texnik va tashkiliy choralarni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CCPA AQShda "oqilona xavfsizlik" standartini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Osiyo-Tinch okeani mintaqasidagi 21 iqtisodiyot tomonidan qabul qilingan APEC Maxfiylik doirasi shaxsiy ma'lumotlarni xavf-xatarlardan himoya qilishga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Sog'liqni saqlash sohasidagi HIPAA kabi sektorga xos qoidalar qo'shimcha talablarni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"Zamonaviy" xavfsizlik choralari tushunchasi huquqiy muvofiqlikka dinamik element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4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232B3-6252-4EB8-BAE4-DD580D56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 xavfsizligi uchun tashkiliy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F760C1-1226-4A4C-AC65-D4D9690B3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xavfsizligini boshqarish tizimini (ISMS) joriy etish sezgir ma'lumotlarni boshqarishga tizimli yondashuvni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komponentlarga xavfsizlik siyosatini ishlab chiqish, xodimlarni o'qitish va eng kam imtiyoz tamoyilini joriy etish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ta'sirini baholash (DPIA) zaifliklarni proaktiv aniqlash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Dizayn va standart bo'yicha maxfiylik tushunchasi tizimni ishlab chiqish va amalga oshirishning barcha bosqichlarida maxfiylik masalalarini integratsiyalashga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choralar birgalikda mustahkam xavfsizlik holatini yaratadi va xavfsizlik madaniyatini shakllantiradi.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38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F8CF5-CDA7-4CDC-96A0-82CFB592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Ma'lumotlar xavfsizligi uchun texnik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8B85D2-7EEF-4E92-A340-7A9501FAD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Shifrlash ma'lumotlarni saqlash va uzatish paytida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Tarmoq xavfsizligi choralari, shu jumladan brandmauerlar va kirib kelishni aniqlash tizimlari tashqi tahdidlardan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Terminal xavfsizligi yechimlari individual qurilmalarni himoya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Ko'p omilli autentifikatsiya kirishni nazorat qilishni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Blokchein va gomomorfikl shifrlash kabi paydo bo'layotgan texnologiyalar ma'lumotlar xavfsizligini oshirish uchun istiqbolli yo'nalishlarni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8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33D34-E4F8-40D1-B4AA-9FE5CC392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Ma'lumotlar buzilishiga javob va xabarnoma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FB588A-3013-4B2F-8EAF-8CFEC6A3D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hokimiyat organlariga 72 soat ichida va yuqori xavfli shaxslarga asossiz kechiktirishsiz xabar berishni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 shtatlari qonunlari buzilish to'g'risida xabar berishni boshqaradi, Kaliforniyaning SB-1386 qonuni bunga misol bo'la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Samarali javob rejasiga hodisani aniqlash, cheklash, tekshirish, manfaatdor tomonlar bilan aloqa qilish va hodisadan keyingi tahlil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Target va Marriott buzilishlari kabi yuqori darajadagi hodisalar sezilarli huquqiy va obro'ga oid oqibatlarni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Ushbu protseduralar tashkilotlarga huquqiy majburiyatlarga rioya qilgan holda xavfsizlik hodisalariga samarali javob berish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02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1F15-7820-4471-B896-BB461581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Xavfni baholash va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2E69C9-A480-4FF2-8544-38FFB87EC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 31000 va NIST xavflarni boshqarish doirasi xavfsizlik xavflarini aniqlash, tahlil qilish va baholashga tizimli yondashuvlarni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Tahdidlarni modellashtirish potentsial tahdidlarni tizimli aniqlash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Zaifliklarni skanerlash va kirib kelishni sinovdan o'tkazish zaifliklarni aniqlaydi.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Qoldiq xavf tushunchasi barcha xavflarni bartaraf etish mumkin emasligini tan oladi, bu esa xavfni qabul qilish mezonlarini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Yetarli darajada xavflarni boshqarmaslikning huquqiy oqibatlari sezilarli, bu Equifax kelishuvi kabi misollar bilan ko'rsatilgan.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29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03357-A3E1-4973-A49F-27AB8EF3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Uchinchi tomon xavflarini boshqarish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88F6C9-A620-49C2-B4A7-70A32EF1B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28-moddasi ma'lumotlarni qayta ishlovchilarga maxsus majburiyatlarni yuklaydi va nazoratchilardan qayta ishlovchilarning muvofiqligini ta'minlashni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SP 800-161 da ko'rib chiqilgan ta'minot zanjiri xavfsizligi butun ekotizimda xavflarni boshqarishga kompleks yondashuvga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Eng yaxshi amaliyotlarga batafsil xavfsizlik baholashlari, sertifikatlarni ko'rib chiqish va shartnomalarga mustahkam xavfsizlik qoidalarini kiritish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Bulutli hisoblashda mas'uliyatni taqsimlash modeli xavfsizlik mas'uliyatlarini aniq belgilashni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Target buzilishi kabi yuqori darajadagi hodisalar yetarli darajada boshqarmaslikning potentsial oqibatlarini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09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7312A-F670-4DEE-A3B6-F7CAEAD5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Xalqaro ma'lumotlar xavfsizligi standartlari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B8F70B-7060-4FA0-97DC-34E0833864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ISO/IEC 27001 axborot xavfsizligini boshqarishga tizimli yondashuvni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NIST Kiberhimoya doirasi faoliyatlarni beshta asosiy funktsiyaga birlashtiradi.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PCI DSS kabi sektorga xos standartlar qo'shimcha talablarni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Kiberhimoya to'g'risidagi qonuni va ENISA Yevropa bo'ylab uyg'unlashtirishni targ'ib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Tan olingan standartlarga rioya qilish tegishli e'tiborni namoyish etib, huquqiy himoyani ta'minlashi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56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D0175-8033-4D11-B0B9-13D5D0FF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Texnologik yutuqlar va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47A0FB-847C-479D-BBE3-14E0246FD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IoT qurilmalari yangi hujum vektorlarini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Sun'iy intellekt va mashina o'rganishi ma'lumotlarni himoya qilish va noxolislik haqida savollar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Blokchein identifikatsiyani boshqarish va xavfsiz ma'lumotlar almashish uchun istiqbolli ilovalarni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Kvant hisoblash kvant-xavfsiz kriptografiya bo'yicha tadqiqotlarni rag'batlantiradi.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Nol ishonch arxitekturasi tarmoq xavfsizligida paradigma o'zgarishini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66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E3B7A-9F32-4125-B536-C0DB9985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va kelajak istiqbollari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53EE5A-DA34-473A-9F38-AF3207355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asrda shaxsiy ma'lumotlarni himoya qilish huquqiy muvofiqlik, tashkiliy choralar va texnik nazoratni birlashtiruvchi yaxlit yondashuvni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Tashkilotlar mustahkam himoya bilan foydalanish qulayligi va samaradorlikni muvozanatlashtiruvchi xavfsizlik madaniyatini shakllantirishi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Global muammolarni hal qilish uchun xalqaro hamkorlik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Maxfiylikni kuchaytiruvchi texnologiyalar ma'lumotlarni himoya qilish uchun istiqbolli yo'nalishlarni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Mustahkam ma'lumotlar xavfsizligi choralari ishonchni saqlab qolish, maxfiylik huquqlarini himoya qilish va raqamli ekotizim barqarorligini ta'minlash uchun muhim ahamiyatga ega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951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4D10A-3710-4CC0-B134-95398BFA8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 sub'ekti huquqlariga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39402B-CCC0-45F7-9FA5-5AF5169FD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 sub'ekti huquqlari zamonaviy maxfiylik qonunchiligida asosiy bo'lib qoldi, bu raqamli asrda individual avtonomiyani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huquqlarga kirish, tuzatish, o'chirish va ma'lumotlarni ko'chirish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huquqlarni amalga oshirish katta ma'lumotlar va keng tarqalgan ma'lumotlar to'plash davrida muammolarga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29-modda bo'yicha ishchi guruh bu huquqlarni amalga oshirish bo'yicha ko'rsatmalar berdi, shaffoflik va foydalanish imkoniyatiga urg'u berdi.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 shaxslar va ma'lumotlarni qayta ishlovchilar o'rtasidagi kuch dinamikasidagi o'zgarishni ifodalaydi.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221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FEB2F-D9A9-483D-BC12-B2ED4B750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Axborot va kirishga bo'lgan huquq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83A74C-8CDF-46F9-9CAA-2E46279D1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Axborot va kirishga bo'lgan huquq shaxslarga shaxsiy ma'lumotlarni qayta ishlashning qonuniyligi haqida tushunish va tekshirish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13 va 14-moddalari ma'lumotlarni nazorat qiluvchilardan qayta ishlash maqsadlari, saqlash muddatlari va avtomatlashtirilgan qaror qabul qilish haqida keng qamrovli ma'lumotlarni taqdim etishni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Kirish huquqi shaxslarga ma'lumotlarni qayta ishlash tasdig'ini olish va o'z ma'lumotlarining nusxalarini olish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Muammolarga texnik ma'lumotlarni tushunarli tarzda taqdim etish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Nowak v Data Protection Commissioner ishi kirish huquqlariga tegishli shaxsiy ma'lumotlarning keng qamrovini aniqlashtirdi.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7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4FD0A-6471-4DFD-8C08-BA6132752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Tuzatish va o'chirish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EF0BA3-A539-4E63-8F94-73BB1F5D5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16-moddasi noto'g'ri ma'lumotlarni tuzatishga imkon beradi, bu katta ma'lumotlar muhitida qiyin.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"Unutilish huquqi" (GDPR 17-moddasi) ma'lum holatlarda ma'lumotlarni o'chirishga imkon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majburiyatlar, jamoat salomatligi manfaatlari va arxivlash maqsadlari uchun istisnolar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Taqsimlangan tizimlarda amalga oshirish texnik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 shaxsiy maxfiylik manfaatlari va ma'lumotlarni saqlash hamda foydalanish imkoniyatidan kelib chiqadigan ijtimoiy manfaatlar o'rtasidagi ziddiyatni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466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0924A-08A5-4E76-8856-5AD7D3A8E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Ma'lumotlarni ko'chirish huquqi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FB8BD5-F5F5-447D-8086-67D602058B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ko'chirish huquqi raqamli iqtisodiyotda raqobatni rag'batlantirish bilan birga shaxsiy ma'lumotlar ustidan individual nazoratni kuchaytiradi.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U ma'lumot sub'ektlariga ma'lumotlarni tuzilgan, mashinada o'qiladigan formatda olish va uni boshqa nazoratchi organga uzatish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Texnik muammolar standartlashtirilgan formatlar va o'zaro moslashuvchan tizimlarni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Open Banking kabi sektorga xos tashabbuslar uning transformatsion salohiyatini namoyish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huquqni intellektual mulk huquqlari va tijorat sirlari bilan muvozanatlashtirish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464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731F4C-F708-41A1-B6BD-219E7F361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Avtomatlashtirilgan qaror qabul qilishga duchor bo'lmaslik huquqi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C6D860-0944-4631-B03D-A08E635265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22-moddasi ba'zi istisnolar bilan sezilarli ta'sirga ega bo'lgan faqat avtomatlashtirilgan qarorlarni taqiqlaydi.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Muammolarga "faqat avtomatlashtirilgan" qarorlarni aniqlash va sun'iy intellekt boshqaradigan natijalarni tushuntirish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Himoya choralari inson aralashuvi huquqi va qarshilik ko'rsatish qarorlarini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Kamsitishga qarshi qonunlar bilan kesishish murakkablikni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 sun'iy intellektning shaxslarga ta'siri va muhim qarorlar qabul qilishda inson nazorati zarurligi to'g'risida o'sib borayotgan xabardorlikni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484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53113C-EC8A-4840-8F60-49D960E1F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Qayta ishlashga e'tiroz bildirish va cheklash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46B9C8-F2F2-40F8-9D48-2A3F68520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21-moddasi qonuniy manfaatlar yoki jamoat manfaatlariga asoslangan qayta ishlashga e'tiroz bildirish huquqini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18-modda ma'lum holatlarda qayta ishlashni cheklash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CCPA'ning voz kechish huquqlari Kaliforniya aholisiga shaxsiy ma'lumotlarni sotishni oldini olish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huquqlarni murakkab ma'lumotlar ekotizimlarida amalga oshirish qiyin, qayta ishlash faoliyatini granulali nazorat qilishni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Qayta ishlashni davom ettirish uchun "jiddiy qonuniy asoslar" tushunchasi har bir holat bo'yicha muvozanatni sinovdan o'tkazishni taqdim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511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108336-B70A-4623-ABB1-3AD5FDE29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 sub'ektlarining majburiyatlari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153E7D-F2E8-4DEF-AF38-6F87FFCA6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qoidalari shaxsiy ma'lumotlarni boshqarishda shaxslar uchun majburiyatlarni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Bularga aniq ma'lumot taqdim etish, o'zgarishlar haqida nazoratchilarni xabardor qilish va huquqlarni yaxshi niyat bilan amalga oshirish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Ba'zi yurisdiksiyalar huquqlarning "suiiste'mol qilinishini" tan oladi, nazoratchilarning asossiz so'rovlarni rad etish yoki ular uchun to'lov olish huquqini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 sub'ekti huquqlarini keng jamiyat manfaatlari bilan muvozanatlash zarur, ayniqsa jamoat salomatligi yoki huquqni muhofaza qilish kontekstlarida.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 sub'ektlarining o'z ma'lumotlar xavfsizligini saqlashdagi roli raqamli asrda ma'lumotlarni himoya qilish uchun umumiy mas'uliyatni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469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CB50C-8124-4FD4-A743-EE809891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 sub'ekti huquqlarini amalga oshirishdagi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B62600-A36F-49B4-BEBD-2519D0C2D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Ruxsatsiz kirishning oldini olish uchun mustahkam shaxsni tekshirish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Onlayn portallar va vositalar huquqlarni amalga oshirishni osonlashtirishi mumkin, lekin platformalar bo'ylab tarqalgan ma'lumotlar keng qamrovli amalga oshirishni murakkablashtiradi.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organlari ko'rsatmalar beradi va nizolarda aralashadi.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Dizayn bo'yicha maxfiylik tamoyillari ma'lumotlarni himoya qilishni tizimni ishlab chiqishga integratsiyalashga urg'u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Shaxsiy ma'lumotlarni boshqarish tizimlari kabi maxfiylikni kuchaytiruvchi texnologiyalar kuchaytirishning istiqbolli yo'nalishlarini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83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D11637-A5C6-4F7B-B0A1-2D3DD8193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 sub'ekti huquqlarining cheklovlari va istisnoslar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4328D7-0EB9-43CD-B39D-30D4BB6AF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23-moddasi milliy xavfsizlik, mudofaa yoki jamoat manfaatlari uchun zarur bo'lgan cheklovlarga ruxsat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CCPA huquqiy muvofiqlik va ba'zi biznes operatsiyalari uchun istisnolarni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Nazoratchilar "ochiqdan-ochiq asossiz yoki haddan tashqari" so'rovlarni rad etishlari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huquqlarni ifoda erkinligi kabi boshqa asosiy huquqlar bilan muvozanatlash ehtiyotkorlik bilan ko'rib chiqishni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"Nomutanosib harakat" tushunchasi nazoratchilar uchun amaliy cheklovlarni tan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3310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FD900-D4F6-4DDC-8E2A-7F343F2EE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va kelajak istiqbollari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F8A569-5143-44DF-B85A-1E2ADB12D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Raqamli muhitda ma'lumot sub'ektlarining huquq va majburiyatlari shaxslarni kuchaytirish va mas'uliyatli ma'lumotlarni qayta ishlashni ta'minlash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Amalga oshirish murakkab raqamli ekosistemalarda muammolarga duch kelmoqda, bu huquqiy doiralar va texnologiyalarda doimiy innovatsiyalarni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organlari ijro etish va targ'ib qilishda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Dizayn bo'yicha maxfiylik tamoyillari ma'lumotlarni himoya qilishni tizimlar va jarayonlarga singdirishning istiqbolli yondashuvini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Adolatli raqamli ekotizimni amalga oshirish mas'uliyatli ma'lumot sub'ektlarini kuchaytirish, mustahkam huquqiy doiralar, innovatsion texnologiyalar va maxfiylik tamoyillariga umumiy sodiqlikka bog'liq.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18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6BE33-21CD-4F5D-8ACB-8B7D16F3C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Chegaralararo ma'lumotlar uzatishga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48E33E-7486-4340-A448-FA63BBAA9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ma'lumotlar uzatish global raqamli iqtisodiyot uchun juda muhim bo'lib, xalqaro savdo va innovatsiyalarni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landshaft 1980 yilgi OECD ko'rsatmalaridan beri sezilarli darajada rivojlandi, maxfiylikni asosiy huquq sifatida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Ittifoqining yondashuvi, ayniqsa GDPR, global standartlarga katta ta'sir ko'rsatdi.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APEC CBPR tizimi kabi mintaqaviy tashabbuslar mas'uliyatli ma'lumotlar oqimi uchun muqobil mexanizmlarni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uzatish zaruratini individual maxfiylik huquqlari bilan muvozanatlash o'zaro bog'langan raqamli dunyoda asosiy muammo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182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60902-7E34-481D-97F6-B798D666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Chegaralararo ma'lumotlar uzatish uchun huquqiy doiralar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8D09EA-8420-49F4-9DC8-A9C065F25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Huquqiy doiralar keng qamrovli qoidalardan tortib sektorga xos qoidalar va mintaqaviy kelishuvlargacha keng farq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yetarlilik qarorlariga, tegishli himoya choralariga va maxsus istisnolarga ustuvorlik beradigan pog'onali tizimni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APEC CBPR tizimi moslashuvchan, javobgarlikka asoslangan yondashuvni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Xitoyning Kiberhimoya to'g'risidagi qonuni va Braziliyaning LGPD kabi milliy qonunlar muhim qoidalarni joriy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Ikki tomonlama va ko'p tomonlama kelishuvlar landshaftni yanada murakkablashtiradi, bu bekor qilingan Yevropa Ittifoqi-AQSh Privacy Shield misolida ko'rinadi.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942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10212-C1E3-4A22-A86A-A4F38FED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Yetarlilik qarorlari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F485CB-E43F-4DBA-8F2D-6DD7B4A54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45-moddasida bayon etilganidek, yetarlilik qarorlari Yevropa Ittifoqining chegaralararo ma'lumotlar uzatishiga yondashuvida markaziy o'rin tutadi.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Baholash mezonlari keng qamrovli bo'lib, qonun ustuvorligi, inson huquqlari, qonunchilik, ma'lumot sub'ekti huquqlari va mustaqil nazorat kabi omillarni qamrab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Yaponiya, Janubiy Koreya va Brexit-dan keyingi Buyuk Britaniya kabi bir nechta yurisdiksiyalar yetarli deb tan olingan.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Schrems II qarori Yevropa Ittifoqi-AQSh Privacy Shield-ni bekor qildi, bu yetarlilik qarorlarining nozik tabiatini ta'kidladi.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ma'lumotlarni uzatish bo'yicha qo'shimcha choralar haqida tavsiyalarga olib keldi, doimiy baholash zarurligini ta'kidladi.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3093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548683-BEF8-4586-ADFA-12F45810B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Tegishli himoya choralari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7BFD77-D941-4F5D-9B8D-FE694F206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Yetarlilik qarorlari mavjud bo'lmaganda, tashkilotlar qonuniy chegaralararo ma'lumotlar uzatish uchun tegishli himoya choralariga tayanadi.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46-moddasi bularni belgilaydi, jumladan Standart shartnoma bandlari (SCCs), Majburiy korporativ qoidalar (BCRs), tasdiqlangan xulq-atvor kodekslari va sertifikatlashtirish mexanizmlari.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Schrems II qarori amalga oshirishni murakkablashtirdi, uchinchi mamlakat huquqiy himoyasidagi potentsial kamchiliklarni hal qilish uchun qo'shimcha choralar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Amaliy amalga oshirish ko'pincha xavflarni baholash va yumshatish choralarining samaradorligini baholash uchun batafsil Ma'lumotlarni himoya qilish ta'sirini baholashni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murakkab landshaft chegaralararo uzatishlarda muvofiqlik va samarali ma'lumotlarni himoya qilishni ta'minlash uchun ehtiyotkorlik bilan ko'p qirrali yondashuvni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32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9A74E-5855-4839-B760-CC3557364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Maxsus vaziyatlar uchun istisnolar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BFD6BD-1039-4321-A32E-D852B393F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49-moddasi yetarlilik qarorlari yoki tegishli himoya choralari bo'lmagan hollarda maxsus vaziyatlar uchun istisnolarni nazarda tutadi.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Bular tasodifiy, takrorlanmaydigan uzatishlar uchun cheklangan tarzda talqin qilinadi.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Istisno holatlarga aniq rozilik, shartnoma zarurati, jamoat manfaati, huquqiy da'volar, hayotiy manfaatlar va ommaviy reyestr uzatishlari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Oxirgi chora nazoratchi organining "jiddiy qonuniy manfaatlari"ga asoslangan uzatishlar bo'lib, qat'iy shartlarga rioya qilish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doira yuqori darajadagi ma'lumotlarni himoya qilish standartlarini saqlagan holda muhim uzatishlar uchun moslashuvchanlikni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765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24DB8-70FC-41A8-95BB-F046CAE6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Ma'lumotlarni mahalliylashtirish talablari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899FF7-FCD5-483A-A8D9-2AA8DD34B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mahalliylashtirish talablari chegaralararo ma'lumotlar uzatishda muhim omil sifatida paydo bo'ldi, ko'pincha erkin ma'lumotlar oqimi tamoyillariga zid keladi.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Rossiya, Xitoy va Hindiston kabi mamlakatlar ma'lum ma'lumotlar toifalari uchun qat'iy mahalliylashtirish choralarini joriy etgan yoki taklif qilgan.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mahalliylashtirish iqtisodiy ta'siri muhokama qilinmoqda, ba'zi tadqiqotlar YaIMga va investitsiyalarga salbiy ta'sir ko'rsatishini ko'rsatmoqda.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talablar ko'pincha erkin ma'lumotlar oqimini targ'ib qiluvchi xalqaro savdo bitimlari bilan ziddiyatga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"Ma'lumotlar suvereniteti" tushunchasi ko'plab mahalliylashtirish harakatlarining asosini tashkil qiladi, bu milliy xavfsizlik, huquqni muhofaza qilish organlari kirishi va iqtisodiy raqobatbardoshlik to'g'risidagi tashvishlarni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6730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D4D50-F5CB-44CE-A5FB-61E1DA55D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Xalqaro ma'lumotlar uzatish bo'yicha kelishuvlar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E6F1FC-2B45-4F70-A54C-B92B39191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ma'lumotlar uzatish bo'yicha kelishuvlar ma'lumotlarni himoya qilishni ta'minlagan holda chegaralararo oqimlarni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Ittifoqi-AQSh Privacy Shield-ning bekor qilinishi ma'lumotlarni himoya qilish va kuzatuvga turli xil yondashuvlarni muvofiqlashtirish muammolarini ta'kidladi.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APEC CBPR tizimi va ASEAN Model shartnoma bandlari kabi mintaqaviy doiralar uyg'unlashtirilgan ma'lumotlarni himoya qilish amaliyotini targ'ib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Yaponiya-Buyuk Britaniya ma'lumotlar uzatish bitimi kabi ikki tomonlama kelishuvlar moslashtirilgan kelishuvlar uchun potentsial mavjudligini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kelishuvlar global raqamli iqtisodiyot ehtiyojlari bilan ma'lumotlarni himoya qilishni muvozanatlashda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1184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DB77B-C15B-4363-B0E5-2F4F36D7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Chegaralararo uzatish qoidalarini ijro etish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8EE81C-BADE-45B8-B00D-F8F4C87D6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nazorat organlariga chegaralararo uzatish qoidalarining buzilishi uchun sezilarli jarima solish vakolatini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Nazorat organlari kuzatish va tekshirishda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Ittifoqida mavjud bo'lmagan sub'ektlarga qarshi qoidalarni joriy etish muammolarni keltirib chiqaradi, ko'pincha xalqaro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Ekstraterritorial yurisdiksiya Yevropa Ittifoqi qonunining ta'sirini kengaytiradi, garchi amaliy ijro murakkab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Rasmiy jazolardan tashqari, tashkilotlar muvofiq bo'lmaslik uchun obro'ga oid xavfga duch kelishadi.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479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3D3CA-B375-4577-A181-BF258BD85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Texnik va tashkiliy choralar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190200-0006-46AC-A0A2-AF84D4404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Asosiy choralarga eng so'nggi shifrlanish, VPN, psevdonimizatsiya, kuchli kirish nazorati va ma'lumotlarni minimallashtirish strategiyalari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Xavfsiz fayl uzatish protokollari, muntazam xavfsizlik auditi va xodimlarni o'qitish dasturlari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Amalga oshirish har bir uzatish stsenariyining o'ziga xos tahdidlari va zaifliklarini hisobga olgan holda keng qamrovli xavfni baholash bilan boshqarilishi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choralar xalqaro ma'lumotlar oqimi bilan bog'liq xavflarni kamaytirish va tartibga solish talablariga muvofiqlikni ta'minlash uchun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tahdidlarning rivojlanayotgan tabiati bu texnik va tashkiliy himoya choralarini doimiy moslashtirish va takomillashtirishni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179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356E5-769C-48F5-AA39-5DC1146A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Xulosa va kelajak istiqbollari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29ECBA-0523-4CA3-A367-B17456547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ma'lumotlar uzatish landshafti murakkab huquqiy, texnik va tashkiliy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qilishni erkin axborot oqimi bilan muvozanatlash markaziy bo'lib qolmoqda, bu ma'lumotlarga asoslangan global iqtisodiyotni ta'minlagan holda maxfiylikni himoya qilish zarurligini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mahalliylashtirish tendentsiyalari global biznes operatsiyalari uchun muammolar tug'diradi.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Kuchli himoya bilan zarur ma'lumotlar oqimi o'rtasidagi muvozanatga erishish doimiy muloqot, xalqaro hamkorlik va innovatsion maxfiylikni kuchaytiruvchi texnologiyalarni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Chegaralararo ma'lumotlar uzatishni boshqarish kelajakdagi global axborot jamiyatini shakllantirishda muhim ahamiyatga ega bo'lib, paydo bo'layotgan muammolarni hal qilish uchun moslashuvchan va nozik yondashuvlarni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2226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20FA9-CC5A-425A-98CC-FAD7D8AD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 qonunida javobgarlikka kirish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664C6A-4940-4137-AA02-B5AEB0CB9C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qonunidagi javobgarlik qoidabuzarliklar uchun ma'muriy, fuqarolik va jinoiy oqibatlarni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Qattiqroq jazolar tomon tendentsiya mavjud, bu shaxsiy ma'lumotlarning oshib borayotgan qiymati va maxfiylikni asosiy huquq sifatida tan olinishini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OECD hisoboti yurisdiksiyalar bo'ylab javobgarlikka turli xil yondashuvlarni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Javobgarlik tizimi ham ogohlantirish, ham huquqiy himoya mexanizmi sifatida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Bu murakkab tizim rivojlanayotgan raqamli muhit va u bilan bog'liq maxfiylik muammolariga moslashadi.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6368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2EBD2-CDD4-43D3-A575-2087425B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GDPR-ning ma'muriy javobgarlik doirasi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ECAFB5-D444-493F-B9A7-53A689A7A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jarima solishning ikki pog'onali tizimini joriy etadi, maksimal jarima 20 million yevro yoki global yillik aylanmaning 4 foizigacha.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83(2)-modda jarima solish uchun omillarni belgilaydi, jumladan qoidabuzarliklarning xususiyati, jiddiyligi va davomiyligi.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Yuqori darajadagi ishlar bu jarimalarning qo'llanilishini ko'rsatadi, masalan, CNIL tomonidan Google-ga solingan 50 million yevro jarima.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Ma'lumotlarni himoya qilish kengashi jarima solishda samaradorlik, mutanosiblik va ogohlantirishni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Ittifoqida mavjud bo'lmagan sub'ektlarga jarima solish muammolarni keltirib chiqaradi, bu xalqaro hamkorlik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38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186262-67CF-4962-9DE3-30148C2A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Fuqarolik javobgarligi va kompensatsiya huquqlari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645DEB-A62D-4E96-9A66-D85DBEE7B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82-moddasi ma'lumot sub'ektlariga GDPR buzilishlari natijasida moddiy yoki nomoddiy zarar uchun kompensatsiya so'rash imkonini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Qoida maxfiylik buzilishidan kelib chiqadigan nomoddiy zararni tan oladi va nazoratchilar va protsessorlar o'rtasidagi javobgarlikni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kollektiv huquqiy himoyani joriy etadi, keng ko'lamli buzilishlar uchun vakillik harakatlariga ruxsat beradi.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Kiber sug'urta ma'lumotlarni himoya qilish majburiyatlarini qoplash uchun paydo bo'ldi.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bo'yicha javobgarlikning delikt huquqi bilan kesishishi turli yurisdiksiyalarda murakkab huquqiy savollarni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5515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E1BCF-4799-4299-9548-42C96FF9F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 qoidalarini buzganlik uchun jinoiy javobgarlik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70965F-15E3-41B7-B392-9B4F0EF6A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84-moddasi a'zo davlatlardan jiddiy qoidabuzarliklar uchun jinoiy jazolarni ham o'z ichiga olgan holda jazo qoidalarini belgilashni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Amalga oshirish yurisdiksiyalar bo'ylab farq qiladi, Buyuk Britaniya, Fransiya va Germaniyada misollar mavjud.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AQShning CCPA ham ma'lum hollarda jinoiy jazolar uchun qoidalarni o'z ichiga oladi.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Jinoiy ishlarni sudlab chiqarishdagi qiyinchiliklarga niyatni aniqlash va huquqni muhofaza qilish organlaridan maxsus bilimlarni talab qilish kiradi.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Jinoiy sanksiyalarning korporativ xulq-atvorni shakllantirishdagi ogohlantiruvchi ta'siri hali ham muhokama qilinmoqda.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520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E3634-B65E-49C8-A43E-0E5CAE240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qilishda korporativ javobgarlik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47D729-9695-47A2-818F-B57A8D5AE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24-moddasi nazoratchilardan muvofiqlikni ta'minlaydigan tegishli choralarni amalga oshirishni talab qiladi, bu javobgarlik tamoyiliga asoslangan.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bo'yicha mas'ul shaxslar javobgarlik xavfini kamaytirishda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Vitsual javobgarlik korporativ mas'uliyatni xodimlar harakatlariga kengaytiradi, bu keng qamrovli treningning muhimligini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Hujjatlashtirilgan muvofiqlik dasturlari javobgarlikni kamaytirishda juda muhimdir va ko'pincha tartibga soluvchi organlar tomonidan jazo belgilashda hisobga olinadi.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Korporativ boshqaruv tamoyillari bilan kesishish ma'lumotlarni himoya qilishda kengash darajasidagi ishtirok zarurligini ta'kidlaydi.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102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E1042-58B6-4F6D-B4EF-54C6B7ECA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Xalqaro ma'lumotlar uzatishdagi javobgarlik muammolari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2813B4-030D-4445-B2EF-E528BB22E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V bobi xalqaro ma'lumotlarni uzatish uchun tizimni o'rnatadi, murakkab javobgarlikni taqsimlash Standart shartnoma bandlarida namoyon bo'ladi.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Schrems II qarori bu landshaftga sezilarli ta'sir ko'rsatdi, uchinchi mamlakat standartlarini har bir holatda baholashni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Xalqaro ma'lumotlar almashishdagi qo'shma javobgarlik, ayniqsa yurisdiksiyalar bo'ylab murakkablikni qo'shadi.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Majburiy korporativ qoidalar ko'p millatli kompaniyalarda guruh ichidagi javobgarlikni boshqarish mexanizmini taklif etadi.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Yurisdiksiyalar bo'ylab javobgarlikni amalga oshirish qiyin bo'lib qolmoqda, ko'pincha milliy hokimiyatlar o'rtasidagi hamkorlikni talab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5584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58CA7-F9FD-47F5-8786-41D04016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Sektorga xos javobgarlik rejimlari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6DF0C6-2040-43D4-AC1D-983BB09DE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AQShda HIPAA sog'liqni saqlash ma'lumotlarini himoya qilish uchun tizimni o'rnatadi, qoidabuzarliklar uchun fuqarolik va jinoiy jazolarni belgilaydi.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Moliya sektorining Gramm-Leach-Bliley qonuni moliya muassasalariga maxsus majburiyatlar yuklaydi.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COPPA bolalar ma'lumotlari buzilishi uchun alohida rejimni o'rnatadi.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PCI DSS, qonun bo'lmasa-da, to'lov kartasi ma'lumotlarini boshqarish uchun shartnomaviy majburiyatlarni yuklaydi.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Bir nechta sohada faoliyat yurituvchi tashkilotlar bu turli xil talablarni ehtiyotkorlik bilan boshqarishlari kerak.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2820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B11E5-5521-432F-9E1D-93AD962D0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Himoya va yumshatuvchi omillar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AD30B2-431B-4DA7-8953-F6D6BF16A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GDPR 83(2)-moddasi javobgarlikni baholashda yumshatuvchi omil sifatida "barcha zarur ehtiyotkorlik choralarini" kiritadi.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Kuchli muvofiqlik dasturlari va namoyon qilinadigan hisobdorlik javobgarlikni baholashga sezilarli ta'sir ko'rsatishi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Tezkor buzilish haqida xabardor qilish va samarali hodisaga javob berish potentsial javobgarlikni kamaytirishi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"Dizayn bo'yicha maxfiylik" ham huquqiy majburiyat, ham potentsial himoya vositasi sifatida xizmat qiladi.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Sanoat standartlariga rioya qilish ma'lumotlarni himoya qilish amaliyotida zarur ehtiyotkorlikni ko'rsatishi mumkin.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6267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B87901-CDFB-4E93-8D5E-C1B6DCAF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Chegaralararo ijro etishdagi muammolar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AD8743-C028-4141-A2F6-93B95F116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Yevropa Ma'lumotlarni himoya qilish kengashi Yevropa Ittifoqi davlatlari bo'ylab GDPRni izchil qo'llanishini ta'minlaydi.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"Bir martalik" mexanizmi chegaralararo ijroni osonlashtirishga qaratilgan, garchi amalga oshirish muammolarga duch kelmoqda.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GPEN kabi xalqaro hamkorlik tashabbuslar hokimiyatlar o'rtasida ma'lumot almashishni osonlashtiradi.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Ma'lumotlarni himoya qilish ishlarida zararni, ayniqsa nomoddiy zarar uchun miqdoriy baholash murakkab bo'lib qolmoqda.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Mahalliy mavjudligi bo'lmagan sub'ektlardan jarima undirish ijro etishda amaliy muammolarni keltirib chiqaradi.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2400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04C71-26F3-4343-AC9E-199AA11E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Ma'lumotlarni himoya qilish bo'yicha javobgarlikning rivojlanayotgan landshafti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DF96BE-4D5F-4223-A361-BA22A38B2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Javobgarlik landshafti raqamli asrda huquqiy, texnologik va ijtimoiy omillarning murakkab o'zaro ta'sirini aks ettiradi.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Qattiqroq jazolar tomon tendentsiya ma'lumotlarni himoya qilishning muhimligi tan olinishining o'sishini ko'rsatadi.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Sud amaliyoti ma'lumotlarni himoya qilishda javobgarlik talqinini shakllantirishda muhim rol o'ynaydi.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Yaxshi ishlab chiqilgan javobgarlik rejimlari ishonchni saqlash, huquqlarni himoya qilish va mas'uliyatli innovatsiyalarni rag'batlantirish uchun juda muhimdir.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en-US"/>
              <a:t>Pirovard maqsad muvofiqlik va maxfiylikni hurmat qilishni rag'batlantirish, raqamli innovatsiyalar foydasi individual huquqlarni va ijtimoiy qadriyatlarni himoya qiladigan doirada amalga oshirilishini ta'minlashdir.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en-US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6876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EACA7-A16E-4B9F-AA7B-33F91F7EB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EC7498-9E71-4E5B-BD26-5E2E4D6D8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C8FB33-0DDC-482D-9E56-AFBBE30EF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186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4198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Shaxsiy ma'lumotlarni himoya qilishning asoslari va tamoyillari </vt:lpstr>
      <vt:lpstr>Ma'lumotlarni himoya qilish tamoyillari </vt:lpstr>
      <vt:lpstr>Ma'lumot sub'ektlarining huquqlari </vt:lpstr>
      <vt:lpstr>Ma'lumotlarni nazorat qiluvchilar va protsessorlarning majburiyatlari </vt:lpstr>
      <vt:lpstr>Xalqaro ma'lumotlarni uzatish </vt:lpstr>
      <vt:lpstr>Ijro va huquqiy himoya vositalari </vt:lpstr>
      <vt:lpstr>Sektorga xos qoidalar </vt:lpstr>
      <vt:lpstr>Shaxsiy ma'lumotlarni himoya qilishning rivojlanayotgan landshafti </vt:lpstr>
      <vt:lpstr>Jamoatchilik xabardorligi va kelajakdagi muammolar </vt:lpstr>
      <vt:lpstr>Xulosa </vt:lpstr>
      <vt:lpstr>Shaxsiy ma'lumotlar xavfsizligiga kirish </vt:lpstr>
      <vt:lpstr>Ma'lumotlar xavfsizligining huquqiy landshafti </vt:lpstr>
      <vt:lpstr>Ma'lumotlar xavfsizligi uchun tashkiliy choralar </vt:lpstr>
      <vt:lpstr>Ma'lumotlar xavfsizligi uchun texnik choralar </vt:lpstr>
      <vt:lpstr>Ma'lumotlar buzilishiga javob va xabarnoma </vt:lpstr>
      <vt:lpstr>Xavfni baholash va boshqarish </vt:lpstr>
      <vt:lpstr>Uchinchi tomon xavflarini boshqarish </vt:lpstr>
      <vt:lpstr>Xalqaro ma'lumotlar xavfsizligi standartlari </vt:lpstr>
      <vt:lpstr>Texnologik yutuqlar va muammolar </vt:lpstr>
      <vt:lpstr>Xulosa va kelajak istiqbollari </vt:lpstr>
      <vt:lpstr>Ma'lumot sub'ekti huquqlariga kirish </vt:lpstr>
      <vt:lpstr>Axborot va kirishga bo'lgan huquq </vt:lpstr>
      <vt:lpstr>Tuzatish va o'chirish huquqlari </vt:lpstr>
      <vt:lpstr>Ma'lumotlarni ko'chirish huquqi </vt:lpstr>
      <vt:lpstr>Avtomatlashtirilgan qaror qabul qilishga duchor bo'lmaslik huquqi </vt:lpstr>
      <vt:lpstr>Qayta ishlashga e'tiroz bildirish va cheklash huquqlari </vt:lpstr>
      <vt:lpstr>Ma'lumot sub'ektlarining majburiyatlari </vt:lpstr>
      <vt:lpstr>Ma'lumot sub'ekti huquqlarini amalga oshirishdagi muammolar </vt:lpstr>
      <vt:lpstr>Ma'lumot sub'ekti huquqlarining cheklovlari va istisnoslar </vt:lpstr>
      <vt:lpstr>Xulosa va kelajak istiqbollari </vt:lpstr>
      <vt:lpstr>Chegaralararo ma'lumotlar uzatishga kirish </vt:lpstr>
      <vt:lpstr>Chegaralararo ma'lumotlar uzatish uchun huquqiy doiralar </vt:lpstr>
      <vt:lpstr>Yetarlilik qarorlari </vt:lpstr>
      <vt:lpstr>Tegishli himoya choralari </vt:lpstr>
      <vt:lpstr>Maxsus vaziyatlar uchun istisnolar </vt:lpstr>
      <vt:lpstr>Ma'lumotlarni mahalliylashtirish talablari </vt:lpstr>
      <vt:lpstr>Xalqaro ma'lumotlar uzatish bo'yicha kelishuvlar </vt:lpstr>
      <vt:lpstr>Chegaralararo uzatish qoidalarini ijro etish </vt:lpstr>
      <vt:lpstr>Texnik va tashkiliy choralar </vt:lpstr>
      <vt:lpstr>Xulosa va kelajak istiqbollari </vt:lpstr>
      <vt:lpstr>Ma'lumotlarni himoya qilish qonunida javobgarlikka kirish </vt:lpstr>
      <vt:lpstr>GDPR-ning ma'muriy javobgarlik doirasi </vt:lpstr>
      <vt:lpstr>Fuqarolik javobgarligi va kompensatsiya huquqlari </vt:lpstr>
      <vt:lpstr>Ma'lumotlarni himoya qilish qoidalarini buzganlik uchun jinoiy javobgarlik </vt:lpstr>
      <vt:lpstr>Ma'lumotlarni himoya qilishda korporativ javobgarlik </vt:lpstr>
      <vt:lpstr>Xalqaro ma'lumotlar uzatishdagi javobgarlik muammolari </vt:lpstr>
      <vt:lpstr>Sektorga xos javobgarlik rejimlari </vt:lpstr>
      <vt:lpstr>Himoya va yumshatuvchi omillar </vt:lpstr>
      <vt:lpstr>Chegaralararo ijro etishdagi muammolar </vt:lpstr>
      <vt:lpstr>Ma'lumotlarni himoya qilish bo'yicha javobgarlikning rivojlanayotgan landshafti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Shaxsiy ma'lumotlarni himoya qilishning asoslari va tamoyillari </dc:title>
  <dc:creator>User</dc:creator>
  <cp:lastModifiedBy>User</cp:lastModifiedBy>
  <cp:revision>5</cp:revision>
  <dcterms:created xsi:type="dcterms:W3CDTF">2024-09-11T19:19:11Z</dcterms:created>
  <dcterms:modified xsi:type="dcterms:W3CDTF">2024-09-14T07:37:16Z</dcterms:modified>
</cp:coreProperties>
</file>