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8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332" r:id="rId29"/>
    <p:sldId id="333" r:id="rId30"/>
    <p:sldId id="334" r:id="rId31"/>
    <p:sldId id="335" r:id="rId32"/>
    <p:sldId id="336" r:id="rId33"/>
    <p:sldId id="337" r:id="rId34"/>
    <p:sldId id="338" r:id="rId35"/>
    <p:sldId id="339" r:id="rId36"/>
    <p:sldId id="340" r:id="rId37"/>
    <p:sldId id="341" r:id="rId38"/>
    <p:sldId id="342" r:id="rId39"/>
    <p:sldId id="343" r:id="rId40"/>
    <p:sldId id="344" r:id="rId41"/>
    <p:sldId id="345" r:id="rId42"/>
    <p:sldId id="346" r:id="rId43"/>
    <p:sldId id="347" r:id="rId44"/>
    <p:sldId id="348" r:id="rId45"/>
    <p:sldId id="349" r:id="rId46"/>
    <p:sldId id="350" r:id="rId47"/>
    <p:sldId id="351" r:id="rId48"/>
    <p:sldId id="352" r:id="rId49"/>
    <p:sldId id="353" r:id="rId50"/>
    <p:sldId id="354" r:id="rId51"/>
    <p:sldId id="355" r:id="rId52"/>
    <p:sldId id="359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CC4987-2E83-46C6-B09C-8ADFAB0D83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95A5477-BA77-4433-82C9-18E00F72EA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D2649C-BA47-4940-AED2-1FB2E6D04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9E06-5592-4454-BCB6-CF0ADA5A5199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0E5956-823E-4C40-9B3D-AE92E0779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8A690E-E632-4099-96D1-60E2465E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88D9-7A37-4C34-9D36-BC574963D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338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22A8E7-05A4-4E1B-A9C3-14D6BC2E1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281532-566E-4D7A-8671-025F425B40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AF3C77-F5DE-4BA4-91EE-16ED03B23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9E06-5592-4454-BCB6-CF0ADA5A5199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D81019-8BFB-45F2-A632-1692137DE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89600E-34E9-43B5-BF86-D2D137DDA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88D9-7A37-4C34-9D36-BC574963D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666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8AC9E1-0863-4D7C-98CF-42384C4DD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8A265C-93D6-4DD6-9B25-65D26ADFD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143816-2636-4AF9-9DE1-F3CA4CF20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9E06-5592-4454-BCB6-CF0ADA5A5199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FB7B51E-8ADD-47B5-B7EB-1FC6BABB8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344B43-1E43-4D50-8ED3-DDDBF0EEF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88D9-7A37-4C34-9D36-BC574963D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775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88D57C-FB44-4611-8072-2316CE18C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1C1BAD-87D9-4CBC-835A-2AC298A390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5A103CC-F7EC-4280-8333-5077DD593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991BA0-CED8-4C3C-91AE-62FA4E62F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9E06-5592-4454-BCB6-CF0ADA5A5199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4C80CCB-9F5F-4B08-A284-9B5986B41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C68B4C-0D93-4CC7-B17F-F003EBA67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88D9-7A37-4C34-9D36-BC574963D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024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0FE07A-561C-446F-89AD-EA09FDD36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0549AC-B381-4768-8A88-8FAA0DD2A2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86F24BA-72D0-46D7-B751-E7AC9DA61D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74E3D28-44BB-4B51-8BB5-D6EA677266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A1176DF-319A-4054-9B1A-8CCA504301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B1A8D0E-5648-4684-A864-5398748FC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9E06-5592-4454-BCB6-CF0ADA5A5199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300CA22-C2B3-40EF-A424-BE368D43E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BA95295-D3C2-4EF8-B6FD-806FAA9AA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88D9-7A37-4C34-9D36-BC574963D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526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4F2908-0272-4BE7-A871-78D26A40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371A9B9-A564-4B73-B616-CBFC09213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9E06-5592-4454-BCB6-CF0ADA5A5199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3949AAE-5F6F-4781-8715-8276E3C1D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4B40411-BD34-490F-BA97-8530D83A5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88D9-7A37-4C34-9D36-BC574963D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113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A502015-23E9-45B1-BE57-81134A7C8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9E06-5592-4454-BCB6-CF0ADA5A5199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E53573D-B225-4FC4-B63C-0C0E0DF67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5CF6A3E-F356-4877-9472-DBF45BC02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88D9-7A37-4C34-9D36-BC574963D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205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2CDB60-8519-41A6-AE72-EE0ED129C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3B6A31-1630-4A10-82D0-74593EC46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FA327E3-A497-4841-B5F1-4744B9E40F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919CD5B-E063-4A22-B31C-B1D08A435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9E06-5592-4454-BCB6-CF0ADA5A5199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7F16AB6-3BC9-4688-9C5B-ADD90436D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C6BB4F-B706-43C9-A5A8-0C9DAB622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88D9-7A37-4C34-9D36-BC574963D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274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7CC8D6-6029-4FFB-87B5-A8140B379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EC6C0D6-D694-4294-AE2B-F4BF55E574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96CF39C-EDB0-45DD-B2C1-3B86E76157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A497C89-5675-40DD-8F0F-646EEA5E1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9E06-5592-4454-BCB6-CF0ADA5A5199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BDAAB31-8174-4264-A78A-6D4905450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20AB2C8-E2D4-4D54-8CBB-1F9CDCD10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88D9-7A37-4C34-9D36-BC574963D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726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C77FD1-9260-4E39-ABA3-6E9CE8665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7F9E989-7D4F-4243-A635-68D8AEBA1D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6D80A5-7AC9-4C15-80B0-F1E83BC49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9E06-5592-4454-BCB6-CF0ADA5A5199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49D68C-F30D-469F-97AC-B145CC96A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6FB7DC-C333-426C-A434-3A3F51AE7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88D9-7A37-4C34-9D36-BC574963D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764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D44CC3D-03DB-4F90-BD38-A66EFA21BC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D26CB45-E958-486D-AE04-DE8ABCDB5D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E590E9-937E-42EF-8703-0751B6BD6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9E06-5592-4454-BCB6-CF0ADA5A5199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6019C7-937C-4B53-8475-9C614A558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819C64-ED3A-46BF-A795-806123BDE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88D9-7A37-4C34-9D36-BC574963D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5072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02D087-0F0D-4183-AE83-A97E6D706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5837FD-32D9-485E-A1B7-5C268B84C4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832284-EF68-4871-838D-7E7EF67B9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9E06-5592-4454-BCB6-CF0ADA5A5199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872496-26E4-444D-AAC7-E6917ED1D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4F4B78-C5D3-4323-B672-6BB4DDEF7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88D9-7A37-4C34-9D36-BC574963D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491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79B57F-9211-466D-A81A-1576FDCF8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AE5F27-4D67-4887-93DA-319C74FD4C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EFE58C-2C8A-4775-A07F-89F413DE2D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D9E06-5592-4454-BCB6-CF0ADA5A5199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FB00F2-253D-47C3-BE0D-AB5B97647F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B50D91-20B8-462F-BF1F-68CC1E00A6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A888D9-7A37-4C34-9D36-BC574963D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842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197F94-B829-4232-A83E-1BBB70E26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F7A6940-EC7D-46CA-906E-05F56BC989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C879D7-B661-4B4A-89A8-4E82EADA4D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331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4ABA29-9E87-47B8-86EE-075CA7FEF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Raqamli egizaklarga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D4E763-B000-40C0-A4C9-D0A7C8C514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egizaklar real dunyo ob'ektlari yoki tizimlarining belgilangan chastotalarda sinxronlashtirilgan virtual ko'rinishlaridir.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egizaklarning asosiy komponentlariga jismoniy ob'ekt, virtual model va ikki tomonlama ma'lumot aloqasi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egizaklar Sanoat 4.0 da muhim rol o'ynab, ishlab chiqarish tizimlari va qaror qabul qilishni inqilobiy o'zgartirmoqda.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egizaklarni joriy etish, ayniqsa xavfsizlik va ma'lumotlarni himoya qilish sohasida texnik va huquqiy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jihatlarga raqamli egizaklarni aniqlash, ularning komponentlari va ilovalarini tushunish va turli sohalardagi potentsial ta'sirini tan olish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800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E5DF4F-0D5A-4F6D-8846-7203E8579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Raqamli egizak arxitekturasi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4156A3-8581-4A56-BBB7-0C4CF574E7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egizak arxitekturasi ma'lumotlarni olish, qayta ishlash, modellashtirish va qo'llash qatlamlaridan iborat.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egizaklarda ma'lumotlarni olish izchil ma'lumotlar to'plash uchun IEEE 1451 va OPC UA kabi standartlardan foydalanadi.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egizak tizimlarida qayta ishlash katta ma'lumotlar va bulutli hisoblash texnologiyalaridan foydalanadi.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egizaklarning xizmat qatlami foydalanuvchi interfeyslarini va tizimni integratsiya qilish imkoniyatlarini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O'zaro moslashuvchanlik raqamli egizak tizimlari joriy etishda muammo bo'lib qolmoqda, bu NIST Kiberhavfsizlik doiraviy dasturi kabi tashabbuslar orqali hal qilinadi.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67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89E90A-9F43-4070-9300-6A17C67ED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Raqamli egizaklarning turlari va ilovalari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37CAD53-85FE-436F-A5EB-E91F923E72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Mahsulot egizaklari ishlab chiqarishda virtual prototiplash va hayot sikli boshqaruvini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Jarayon egizaklari sanoat jarayonlarini real vaqt rejimida kuzatish va optimallashtirish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Tizim darajasidagi egizaklar murakkab muhitlar uchun keng qamrovli ekotizim simulyatsiyalarini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egizaklarning ilovalari sog'liqni saqlash, aqlli shaharlar, aerokosmik, avtomobil, energetika va ta'minot zanjirini boshqarishni qamrab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Konsepsiya korxona arxitekturasi va boshqaruvi uchun "tashkilotning raqamli egizagiga" qadar kengaytirildi.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465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FFA56D-1B4C-42F5-A3BE-64545EC24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Raqamli egizaklarning huquqiy maqomi va egaligi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6268E9-4E5C-4C03-9B69-ACDF5DAC43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egizaklardagi dasturiy ta'minot va modellar mualliflik huquqi qonuni bilan himoyalanishi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egizak tizimlari va innovatsion xususiyatlar uchun patent himoyasi amalga oshiriladi.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egizaklarda ma'lumotlarga egalik, ayniqsa mashina tomonidan yaratilgan ma'lumotlar uchun bahsli.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Shartnomaviy kelishuvlar ko'pincha raqamli egizak ekotizimlarida huquqlarni belgilaydi, ayniqsa B2B kontekstlarida.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Ba'zilar raqamli egizaklarni alohida huquqiy maqomga ega raqamli aktivlar sifatida ko'rib chiqishni taklif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228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D52172-D626-4C2F-8D37-577B52BFF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Raqamli egizaklarda ma'lumotlarni himoya qilish va maxfiylik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4750E5-566E-4FA9-82BD-D9365ADF1B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Maqsadni cheklash va ma'lumotlarni minimallashtirish kabi GDPR tamoyillari raqamli egizaklarda keng qamrovli ma'lumotlar to'plash uchun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Foydalanuvchi ma'lumotlarini himoya qilishni ta'minlash uchun raqamli egizak arxitekturalarida "dizayn bo'yicha maxfiylik" muhim ahamiyatga ega.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Shaxslarning raqamli egizaklari ma'lumotlar avtonomiyasi va roziligi haqida axloqiy savollar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IoT va aqlli shahar ilovalarida raqamli egizaklarga haqiqiy rozilik olish qiyin.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saqlash va minimallashtirish o'rtasidagi muvozanatni saqlash raqamli egizak tizimlarida nozik siyosatni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601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BCA292-0417-4754-ABB2-619199D2F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Raqamli egizak tizimlarida xavfsizlik va yaxlitlik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001D4F-4E68-4501-93EA-F14A3C4D46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NIST Kiberhavfsizlik doiraviy dasturi raqamli egizaklarni amalga oshirishda xavflarni boshqarishga yo'l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"Dizayn bo'yicha xavfsizlik" tamoyillari muhim bo'lib, ISO/IEC 27001 raqamli egizak xavfsizligi bo'yicha ko'rsatmalar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egizak ekotizimlarini himoya qilish uchun kuchli autentifikatsiya va kirishni boshqarish muhim.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 yaxlitligi raqamli egizaklarda eng muhim ahamiyatga ega bo'lib, ma'lumotlar o'zgarmasligini ta'minlash uchun blokcheyn taklif qilingan.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xavfsizlik masalalariga keng qamrovli xavflarni boshqarishni amalga oshirish va raqamli egizak ekotizimlari uchun ishonchli hodisalarga javob berish mexanizmlarini ishlab chiqish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786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55F808-8736-4F0D-8A90-229317EDC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Raqamli egizak ekotizimlarida javobgarlik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9AF28E-10B9-4B7D-A3FB-2523393FB5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Mahsulot uchun javobgarlik qonunlari raqamli egizaklarga mahsulot yoki xizmatning bir qismi sifatida qo'llanilishi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Ko'p manfaatdor tomonli raqamli egizak ekotizimlarida ayb qo'yish qiyin va yangi huquqiy asoslarni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Algoritmik javobgarlik raqamli egizaklar tomonidan quvvatlanadigan qarorlarni qo'llab-quvvatlash tizimlariga ta'sir qilishi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egizaklarning bashoratli texnik xizmat ko'rsatish ilovalari g'amxo'rlik burchi haqida savollar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egizak xavflari uchun sug'urta modellari ushbu texnologiyaning o'ziga xos muammolarini hal qilish uchun rivojlanmoqda.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663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749BD1-A6A9-4234-A8AA-244FF7721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Raqamli egizaklarda intellektual mulk huquqlari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26BAC6-D0EA-412F-9B0D-97E75C3FB3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Mualliflik huquqi o'rnatilgan huquqiy tamoyillarga amal qilgan holda raqamli egizaklardagi dasturiy ta'minot va modellarni himoya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Patent himoyasi raqamli egizaklarning turli jihatlarini qamrab oladi, simulyatsiyalar uchun patentga layoqatlilik mezonlari rivojlanmoqda.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Tijorat siri himoyasi raqamli egizak tizimlaridagi maxsus algoritmlar va ma'lumotlar to'plamlari uchun juda muhim.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egizaklarni ishlab chiqishda hamkorlik muhiti IP himoyasi uchun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IP masalalariga raqamli egizak komponentlari uchun himoya doirasini aniqlash va xususiy va ochiq manbali elementlar o'rtasidagi o'zaro ta'sirni boshqarish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264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4D6F18-28D1-4395-AE07-47FF5670D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Tartibga solish talablariga rioya qilish va raqamli egizaklar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9F09173-0F62-43CB-BE60-D8BA949BA3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Ishlab chiqarishda raqamli egizaklar sanoat standartlariga muvofiq sifat va xavfsizlikka rioya etilishini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Moliyaviy xizmatlar raqamli egizaklardan tartibga solish talablarini bajarish uchun stress-testlar va xavflarni boshqarish uchun foydalanadi.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Sog'liqni saqlash raqamli egizaklari, shu jumladan bemorlar ma'lumotlarini himoya qilish bo'yicha murakkab tartibga solish muhitida harakat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Energetika sektori raqamli egizaklardan muhim infratuzilmani himoya qilish va tartibga solish talablariga rioya qilish uchun foydalanadi.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egizaklar turli sohalarda tartibga solish hisoboti va audit jarayonlarini soddalashtiradi.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247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12B958-E295-4E85-B192-B971FA550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Raqamli egizaklarni tartibga solishning kelajagi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9C15DFE-DC56-4A80-8D12-4BE07B1997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egizaklarni tartibga solish innovatsiyalarni xavfsizlik va maxfiylik kafolatlari bilan muvozanatlashni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Xavfga asoslangan yondashuv turli xil raqamli egizak ilovalari uchun moslashtirilgan boshqaruv strategiyalarini qo'llash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Global raqamli egizak ekotizimlari uchun standartlarni ishlab chiqishda xalqaro hamkorlik juda muhim.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Shaffoflik va tushuntirish, ayniqsa raqamli egizaklar tomonidan quvvatlanadigan muhim qaror qabul qilish tizimlarida juda muhim.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Kelajakdagi tartibga solish, ehtimol, xalqaro tamoyillar, milliy qonunchilik va raqamli egizaklar uchun sektorga xos qoidalarni birlashtirgan ko'p qatlamli yondashuvni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353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95B030-0B12-4ED2-8F39-2B1C3248C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Katta ma'lumotlar va bulutli texnologiyalarga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77A908-917B-4F30-BC8D-C74770CAE0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Katta ma'lumotlar va bulutli texnologiyalar ma'lumotlarni boshqarishni inqilobiy o'zgartiradi, "3V" modeli va umumiy hisoblash resurslariga talabga binoan tarmoq kirishi bilan tavsiflanadi.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Bulutli xizmat modellariga Xizmat sifatida infratuzilma (IaaS), Xizmat sifatida platforma (PaaS) va Xizmat sifatida dasturiy ta'minot (SaaS) kiradi, turli xil joylashtirish modellari bilan.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Katta ma'lumotlar va bulutli texnologiyalarning iqtisodiy ta'siri sezilarli bo'lib, turli sektorlarda qo'llaniladi.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huquqiy masalalar innovatsiyalarni ma'lumotlarni himoya qilish bilan muvozanatlashtirish, keng ko'lamli ma'lumotlarni qayta ishlashda maxfiylik muammolarini hal qilish va bulutli muhitlarda intellektual mulk huquqlarini boshqarishni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Katta ma'lumotlar va bulutli hisoblashlar o'rtasidagi o'zaro bog'liqlik tez texnologik yutuqlarga moslasha oladigan keng qamrovli huquqiy asoslarni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676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8456B8-6EBE-440D-B4A1-26C54373C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Katta ma'lumotlar va bulutli muhitlarda ma'lumotlar to'plash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34BB57F-884F-4FCE-BD82-83C52A7890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Katta ma'lumotlar va bulutli muhitlarda ma'lumotlar to'plash asosan Umumiy ma'lumotlarni himoya qilish reglamenti (GDPR) kabi ma'lumotlarni himoya qilish qoidalari bilan boshqariladi.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Muammolarga haqiqiy rozilik olish, maqsadni cheklash va ma'lumotlarni minimallashtirish tamoyillariga rioya qilish va xalqaro ma'lumotlar uzatish cheklovlarini boshqarish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So'nggi yillarda veb-skraping, IoT ma'lumotlarini to'plash va ijtimoiy tarmoqlar ma'lumotlarini yig'ish bilan bog'liq huquqiy masalalar dolzarb bo'lib qoldi.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Sektorga xos qoidalar sezgir sohalarda ma'lumotlar to'plash uchun qo'shimcha talablarni belgilaydi.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 manbalarining ko'payishi shaxsiy maxfiylik huquqlarini himoya qilgan holda turli xil to'plash usullarini qamrab oladigan moslashuvchan huquqiy asoslarni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5241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B9652A-4D12-4AAE-997C-B279EC88B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Katta ma'lumotlarni qayta ishlash va huquqiy masalalar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75D29C-40A0-43EB-B8CA-8227A9FA71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Katta ma'lumotlarni qayta ishlash avtomatlashtirilgan qaror qabul qilish, profillash va algoritmik xatolar bo'yicha huquqiy masalalarni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22-moddasi shaxslarga sezilarli ta'sir ko'rsatadigan faqat avtomatlashtirilgan qarorlarni cheklaydi.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Katta ma'lumotlarni qayta ishlashda intellektual mulk masalalariga mualliflik huquqi, ma'lumotlar bazasi huquqlari va algoritmlar uchun tijorat siri himoyasi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 suverenitetini turli yurisdiktsiyalarda bulutli ma'lumotlarni qayta ishlash bo'yicha qonunchilikka ta'sir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huquqiy muammolar avtomatlashtirilgan qaror qabul qilishda shaffoflik va adolatni ta'minlash va Katta ma'lumotlar tahlilida intellektual mulkni himoya qilishni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87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9AB230-DA0A-4008-BD5B-F9A322F1F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Bulutli hisoblash shartnomalari va xizmat darajasi bo'yicha kelishuvlar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C18B64-FC34-4691-8630-E5503AF8D6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Bulutli hisoblash shartnomalari va xizmat darajasi bo'yicha kelishuvlar (SLA) ma'lumotlarni boshqarish, xavfsizlik va ishlashni qamrab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Bulut shartnomalarining asosiy elementlariga ma'lumotlarga egalik, joylashuv, uzatish qoidalari, javobgarlik cheklovlari va intellektual mulk masalalari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 ko'chuvchanligi va provayder bog'liqligining oldini olish bulutli hisoblash kelishuvlarida o'sib borayotgan muammo hisoblanadi.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Audit huquqlari va muvofiqlik sertifikatlari bulutli xizmatlarda huquqiy talablarga shaffoflik va rioya etilishini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Bulutli xizmat munosabatlarining murakkabligi rivojlanayotgan huquqiy va texnik muhitlarga moslasha oladigan keng qamrovli shartnomaviy asoslarni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3483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DA8D32-6BE5-43FE-B619-2C93D16A3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Katta ma'lumotlar va bulutli tizimlarda ma'lumotlar xavfsizligi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CD30AD5-A0BB-4CC3-B381-6146343E0A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Katta ma'lumotlar va bulutli tizimlarda ma'lumotlar xavfsizligi GDPR va sektorga xos standartlar tomonidan boshqariladi.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 xavfsizligi hodisalari haqida xabar berish talablari yurisdiktsiyalar bo'yicha farq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"Birgalikda javobgarlik" modeli bulut xavfsizligida huquqiy javobgarlikni taqsimlashga ta'sir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Chegaralararo hodisalar ma'lumotlar xavfsizligini ta'minlashda yurisdiktsion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huquqiy mulohazalarga tegishli xavfsizlik choralarini qo'llash va taqsimlangan bulutli muhitlarda turli xabar berish talablariga rioya qilish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125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7F19FA-7F09-4948-87C6-9789CCC92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Katta ma'lumotlar va bulutli muhitlarda ma'lumotlarni saqlash va o'chirish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92FB08-EA26-4C83-9276-B18762BAE8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Katta ma'lumotlar va bulutli muhitlarda ma'lumotlarni saqlash va o'chirish huquqiy talablar va amaliy muammolar o'rtasidagi muvozanatni saqlashi kerak.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shaxsiy ma'lumotlar uchun saqlash cheklovi tamoyillarini va unutilish huquqini belgilaydi.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Bulutli tizimlardan xavfsiz o'chirish murakkab va maxsus texnik choralarni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Yurisdiktsiyalar bo'ylab saqlash talablaridagi ziddiyatlar nozik ma'lumotlarni saqlash strategiyalarini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huquqiy masalalarga samarali ma'lumotlarni o'chirish jarayonlarini amalga oshirish va Katta ma'lumotlar tahlilida turli saqlash talablariga rioya qilish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924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71176C-CBFF-4D95-8C94-0CD432E04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Katta ma'lumotlar va bulutli hisoblashda maxfiylik va ma'lumotlarni himoya qilish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42A57F-FBE0-432D-86A9-039B73AE0E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Dizayn bo'yicha maxfiylik va Ma'lumotlarni himoya qilish ta'sirini baholash (DPIA) GDPR tomonidan Katta ma'lumotlar va bulutli tizimlar uchun talab qilinadi.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Taqsimlangan tizimlarda ma'lumotlar sub'ektlari huquqlarini amalga oshirish texnik va huquqiy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Tahlil va profillashdagi maxfiylik xavflari huquqiy muvofiqlikdan tashqari axloqiy mulohazalarni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Chegaralararo ma'lumotlar oqimi Yevropa Ittifoqi va AQSh o'rtasidagi Maxfiylik qalqoni bekor qilinganidan keyin huquqiy to'siqlarga duch kelmoqda.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huquqiy jihatlarga maxfiylik himoyasini tizim dizayniga integratsiyalash va xalqaro ma'lumotlarni uzatish qoidalarining rivojlanayotgan muhitini boshqarish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3357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1E9B00-EDCB-4945-8550-7CBF3A75C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Katta ma'lumotlar va bulutli hisoblashda intellektual mulk huquqlari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A731252-30E7-4881-97DE-F8EB1EE958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Katta ma'lumotlar to'plamlari uchun ma'lumotlar bazasi himoyasi yurisdiktsiyalar bo'yicha farq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tahlil qilish usullarini patent bilan himoya qilish ko'plab huquqiy tizimlarda bahsli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Bulutga asoslangan dasturiy ta'minotni litsenziyalash an'anaviy IP tushunchalarining yangi huquqiy talqinlarini kiritadi.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Bulutli xizmatlarda foydalanuvchi tomonidan yaratilgan kontentga egalik qilish provayder va foydalanuvchilar o'rtasida aniq kelishuvlarni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huquqiy mulohazalarga turli xil IP himoyasi rejimlarini boshqarish va bulut ekotizimlarida xususiy huquqlar va ochiq innovatsiyalar o'rtasidagi muvozanatni saqlash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2172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941892-8C65-4138-92E5-A5B88CACB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Katta ma'lumotlar va bulutli muhitlarda tartibga solish talablariga muvofiqlik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08506B-44B8-41F2-9354-BAE372E89D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Katta ma'lumotlar va bulutli muhitlarda tartibga solish talablariga muvofiqlik o'ziga xos talablarga ega turli sektorlarni qamrab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Moliyaviy xizmatlar bo'yicha ko'rsatmalar bulutga asoslangan tizimlarda xavflarni boshqarish va ma'lumotlarni himoya qilishni qamrab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Sog'liqni saqlash tashkilotlari Katta ma'lumotlar va bulutli texnologiyalardan foydalanganda HIPAA talablarini boshqarishi kerak.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joylashtirish qonunlari Katta ma'lumotlar va bulutli tizimlar uchun arxitektura dizaynlariga ta'sir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huquqiy jihatlarga sektorga xos qoidalarni Katta ma'lumotlar haqiqatlariga moslashtirish va taqsimlangan bulut arxitekturalarida muvofiqlikni ta'minlash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5242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6C81CE-B76F-4B6B-B9BC-60839DF49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Katta ma'lumotlar va bulutli texnologiyalarni tartibga solishning kelajagi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F1EAC3-6E22-4501-8FAC-9B15CE5AC7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Katta ma'lumotlar va bulutli texnologiyalarni tartibga solish innovatsiyalar va huquqlarni himoya qilish o'rtasidagi muvozanatni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Xavfga asoslangan yondashuvlar turli xil Katta ma'lumotlar va bulutli ilovalar uchun moslashtirilgan boshqaruv strategiyalarini qo'llash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Qoidalarni xalqaro muvofiqlashtirish juda muhim, ammo turli xil milliy ustuvorliklar tufayli qiyinchiliklar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Davom etayotgan muammolarga algoritmik xatoliklarni hal qilish va texnologiya afzalliklaridan teng foydalanishni ta'minlash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Kelajakdagi tartibga solish, ehtimol, xalqaro tamoyillar, milliy qonunchilik va Katta ma'lumotlar va bulutli texnologiyalar uchun sektorga xos qoidalarni birlashtirgan ko'p qatlamli yondashuvlarni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796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D1CCF-CBB9-400C-98BC-347F2B5DC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Kiber-fizik tizimlarga (KFT)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021DAFA-8E0F-49CF-8A3F-8EB5820554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Kiber-fizik tizimlar hisoblash, tarmoq va jismoniy jarayonlarni birlashtiradi, real vaqt rejimida kuzatish va dinamik javob berishni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KFT ilovalari ishlab chiqarish, aqlli tarmoqlar, avtonom transport vositalari va sog'liqni saqlash sektorlarini qamrab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KFT Sanoat 4.0 ning markaziy qismi bo'lib, turli sohalarda samaradorlik va avtonomiyani oshiradi.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KFTda kiber va jismoniy komponentlarning integratsiyasi, ayniqsa xavfsizlikda, muhim texnik va huquqiy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huquqiy masalalarga tartibga solish asoslarida KFTni aniqlash, xavfsizlik va javobgarlik masalalarini hal qilish, kiberhavfsizlikni ta'minlash va o'zaro bog'liq muhitlarda maxfiylikni himoya qilish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1231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70E277-731B-4C99-B177-09DF86ED3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KFTning huquqiy tasnifi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A7B0A9-44D8-4020-B395-E25606F9A9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KFTning huquqiy tasnifi ularning gibrid tabiati va sanoat bo'ylab turli xil ilovalari tufayli qiyin.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KFT ta'riflari yurisdiktsiyalar bo'ylab, ishlab chiqarishga yo'naltirilgan yondashuvlardan keng jamiyat tushunchalarigacha farq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KFT sifatida "aqlli shartnomalar" tushunchasi o'z-o'zini ijro etuvchi kelishuvlarning huquqiy maqomi haqida savollar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SAEning haydash avtomatizatsiyasi darajalari avtomobil sektorida KFT avtonomiyasini tasniflash uchun asosni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huquqiy mulohazalarga umumqabul qilingan ta'riflarni o'rnatish va rivojlanayotgan KFT texnologiyalariga moslasha oladigan moslashuvchan asoslarni ishlab chiqish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1647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6FC345-D81E-4B68-B399-23A03AE86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KFTda xavfsizlik va javobgarlik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8496647-478E-46A6-ACA8-EE898F14E0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IEC 61508 va ISO 26262 kabi standartlar KFT ilovalarida funktsional xavfsizlikni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mashinalar to'g'risidagi direktivi ishlab chiqarish muhitidagi KFT uchun muhim ahamiyatga ega.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KFT bilan bog'liq hodisalar uchun javobgarlik rejimlari avtonom transport vositalari bilan bog'liq holatlarda ko'rsatilganidek rivojlanmoqda.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Avtonom qaror qabul qilish imkoniyatlariga ega murakkab KFT ekotizimlarida ayb qo'yish huquqiy jihatdan qiyin.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huquqiy masalalarga KFT uchun xavfsizlik standartlarini moslashtirish va avtonom tizimlar uchun javobgarlik asoslarini ishlab chiqish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2931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AA5E87-928F-4D1F-98F5-276B27943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KFTda kiberhavfsizlik va ma'lumotlarni himoya qilish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B6BAE14-2FEC-4154-88AC-1C5B79A783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NISTning muhim infratuzilma kiberhavfsizligini yaxshilash doiraviy dasturi KFT xavfsizligi uchun xavfga asoslangan yondashuvni taklif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"Dizayn bo'yicha xavfsizlik" tamoyillari KFT uchun juda muhim, ISO/IEC 27001 tegishli ko'rsatmalarni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GDPRni KFTga qo'llash uzluksiz monitoring tizimlarida ma'lumotlarni minimallashtirish va maqsadni cheklash haqida savollar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Keng tarqalgan hisoblash muhitlarida haqiqiy rozilik olish KFT ma'lumotlarini himoya qilish uchun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huquqiy jihatlarga KFTga xos xavfsizlik standartlarini ishlab chiqish va o'zaro bog'liq tizimlarda xalqaro ma'lumotlarni uzatish qoidalarini boshqarish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02747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5ABEE3-138D-4B7C-B9E8-A48631865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KFTda intellektual mulk huquqlari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588806-8DC3-4809-8B3C-2ED1C053EC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KFTda patent himoyasi sensor dizaynlaridan tortib avtonom qaror qabul qilish algoritmlarigacha bo'lgan sohalarni qamrab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Mualliflik huquqi KFT dasturiy ta'minotini himoya qiladi, dasturiy ta'minot mualliflik huquqi qonunining o'rnatilgan tamoyillariga amal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KFTda hamkorlikda ishlab chiqish tashkilotlar uchun IP boshqaruvida muhim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KFTda standartlashtirish sa'y-harakatlari standart-muhim patentlar va FRAND litsenziyalash haqida savollar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huquqiy mulohazalarga xususiy huquqlar va ochiq innovatsiyalar o'rtasidagi muvozanatni saqlash va IP strategiyalarini tez rivojlanayotgan KFT muhitiga moslashtirish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5709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8380D0-B794-4EFA-8196-9A3E3FF6B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KFTda maxfiylik va axloqiy mulohazalar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ED0F38D-68A0-4C7F-8D07-046BFC464A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Dizayn bo'yicha maxfiylik tamoyillari keng tarqalgan KFT muhitlarida ehtiyotkorlik bilan amalga oshirilishini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himoya qilish ta'sirini baholash o'zaro bog'liq KFTdagi murakkab ma'lumotlar oqimi tufayli qiyinchiliklarga duch kelmoqda.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Avtonom qaror qabul qilishdagi axloqiy mulohazalar IEEE Axloqiy Muvofiqlashtirish Dizayni kabi doiraviy dasturlar tomonidan ko'rib chiqiladi.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Sog'liqni saqlash KFTlari tibbiy sharoitlarda bemor avtonomiyasi va ma'lumotlar maxfiyligi haqida xavotirlar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huquqiy va axloqiy masalalarga maxfiylik kafolatlarini amalga oshirish va KFT algoritmlarida kamsitmaslikni ta'minlash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3952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E0B77F-3BDB-4C25-8339-B379FD7DD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KFTda standartlashtirish va o'zaro moslashuv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E36932C-FB89-4F0E-A259-C1937A00BC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ISO/IEC/IEEE 42010 KFT kabi murakkab tizimlarni tavsiflash uchun asosni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IEC 62443 ishlab chiqarish muhitidagi KFT uchun muhim bo'lgan sanoat tarmog'i xavfsizligini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KFT standartlashtirishning huquqiy oqibatlariga standart-muhim patentlar va FRAND litsenziyalashni ko'rib chiqish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Sanoat Internet Konsorsiumi sinovdan o'tkazish maydonchalari kabi global o'zaro moslashuv tashabbuslar sanoatlar bo'ylab KFT yechimlarini tasdiqlaydi.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huquqiy jihatlarga standartlashtirishdagi IP masalalarini hal qilish va KFTda innovatsiyalarni himoya qilgan holda o'zaro moslashuvchanlikni rag'batlantirish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5028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29787A-A7D1-46B0-B15A-ECF2E1D1E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KFT uchun tartibga solish talablariga muvofiqlik va sertifikatlash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9C4CBE2-62E7-4BCB-8688-99361F2235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KFTni tartibga solishga yondashuvi Raqamli yagona bozor doirasida uyg'unlashtirilgan standartlarga urg'u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FDAning asosi tibbiy KFT ilovalarini ko'rib chiqadi, sog'liqni saqlash muhitida xavfsizlik va samaradorlikni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KFT uchun muvofiqlikni baholash sxemalari e'tirof etilmoqda, bu Yevropa Ittifoqining Kiberhavfsizlik to'g'risidagi qonunining sertifikatlash doiraviy dasturi bilan namoyish etilgan.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Tartibga solish qumdonlari turli yurisdiktsiyalarda tartibga solish nazorati ostida KFT innovatsiyalarini rag'batlantiradi.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tartibga solish muammolariga moslashuvchan asoslarni ishlab chiqish va KFT boshqaruvida sektorlararo muvofiqlikni ta'minlash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6924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112310-853B-47DA-8687-11BFE57AC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Muhim infratuzilma va milliy xavfsizlikda KFT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ABED60F-01C1-4B00-8534-4505D72DD4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NIS direktivi muhim infratuzilmadagi KFT ham qo'shilgan muhim xizmatlar uchun xavfsizlik talablarini o'rnatadi.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KFT zaifliklari sanoat tizimlariga kiber hujumlar bilan namoyish etilganidek, chuqur milliy xavfsizlik oqibatlariga ega.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"Raqamli suverenitet" tashvishlari turli mamlakatlarda muhim sektorlardagi KFT siyosatiga ta'sir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Chegaralararo KFT joylashtirish muhim infratuzilmani himoya qilishda yurisdiktsion masalalarni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huquqiy masalalarga mustahkam muhim infratuzilmani himoya qilish asoslarini ishlab chiqish va KFT kontekstlarida chegaralararo xavfsizlik muammolarini hal qilish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6674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6FC994-452E-444D-B8D9-CCAD64CB3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KFTni tartibga solishning kelajagi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4A7341C-9545-4B64-B4ED-1064648CC5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KFTni tartibga solish innovatsiyalarni xavfsizlik, xavfsizlik va maxfiylik kafolatlari bilan muvozanatlashni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Xavfga asoslangan yondashuvlar turli xil KFT ilovalari va sektorlari uchun moslashtirilgan boshqaruv strategiyalarini qo'llash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Global KFT ekotizimlarini hal qilish va o'zaro moslashuvchanlikni ta'minlash uchun xalqaro hamkorlik juda muhim.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Davom etayotgan muammolarga ishchi kuchini o'zgartirish va avtonom KFTdagi axloqiy mulohazalarni hal qilish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Kelajakdagi KFTni tartibga solish, ehtimol, mas'uliyatli innovatsiyalarni rag'batlantirish uchun xalqaro tamoyillar, milliy qonunchilik va sektorga xos qoidalarni birlashtirgan ko'p qatlamli yondashuvlarni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4935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CE146E-037A-4E9F-B4AF-48D9C401B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Neyrotexnologiyaga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6225D1-9B15-446C-A30C-28CE22C502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Neyrotexnologiya asab tizimi bilan o'zaro aloqada bo'ladigan texnika va qurilmalarni o'z ichiga oladi, jumladan neyrotasvirlash, neyrostimulatsiya, miya-kompyuter interfeyslari va neyroprotetika.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Neyrotexnologiya ilovalari tibbiy davolash, kognitiv kuchaytirishni va miya-kompyuter aloqasini qamrab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Jahon sog'liqni saqlash tashkiloti nevrologik kasalliklarni davolashda neyrotexnologiyaning potentsialini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Neyrotexnologiyaning tez rivojlanishi muhim axloqiy va huquqiy muammolarni keltirib chiqaradi, bu esa mustahkam boshqaruv asoslarini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huquqiy masalalarga tartibga solish kontekstlarida neyrotexnologiyani aniqlash, xavfsizlik va javobgarlik masalalarini hal qilish, ma'lumotlarni himoya qilish va maxfiylikni ta'minlash hamda intellektual mulk huquqlarini boshqarish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9946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07D196-3926-4C95-B44B-60A1D50C2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Neyrotexnologiyaning huquqiy tasnifi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9651E07-848A-4452-BC97-DC9A341684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Neyrotexnologiyaning huquqiy tasnifi sohadagi turli xil ilovalar va tez rivojlanish tufayli qiyin.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FDA miya-kompyuter interfeyslarining tartibga solish jihatlarini ko'rib chiqdi va tasniflash uchun ba'zi ko'rsatmalarni taqdim etdi.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"Kognitiv erkinlik" tushunchasi huquqiy asoslarda aqliy avtonomiya bo'yicha murakkabliklarni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Invaziv va noinvaziv neyrotexnologiyalar o'rtasidagi farqlar tartibga solish yondashuvlarini murakkablashtiradi.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huquqiy mulohazalarga keng qamrovli ta'riflarni ishlab chiqish va turli neyrotexnologiyalar bo'ylab turli xavf darajalarini hisobga oladigan moslashuvchan qoidalarni yaratish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7426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4DA29B-313E-4E3C-9026-9EEDB73C9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Neyrotexnologiyada axloqiy mulohazalar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11A2D89-BE49-463A-B92C-E3BB4DD57C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Neyrotexnologiyada axloqiy mulohazalar fundamental bo'lib, biotibbiy etika tamoyillariga asoslanadi.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"Kognitiv erkinlik" neyrotexnologiya ilovalarida aqliy maxfiylik va fikrlash erkinligini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Kognitiv kuchaytirish atrofidagi bahslar adolat va potentsial ijtimoiy tengsizliklar haqida savollar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Xabardor rozilik neyrotexnologiyada, ayniqsa kognitiv nuqsonli bemorlar uchun noyob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axloqiy masalalarga aqliy maxfiylikni himoya qilish, teng huquqli kirishni ta'minlash, majburiy foydalanishning oldini olish va neyrotexnologiyani ishlab chiqish va qo'llashda inson qadr-qimmatini saqlab qolish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1899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EAD93B-5CF4-45F0-80D2-0E797F481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Neyrotexnologiyada maxfiylik va ma'lumotlarni himoya qilish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828E46-6F0E-427C-8749-11B8977E7F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asab ma'lumotlarini maxsus toifaga kiritadi va kuchaytirilgan himoya choralarini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Miya-kompyuter interfeyslari asab ma'lumotlarining sezgirligi tufayli ma'lumotlarni himoya qilishning o'tkir muammolarini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Asab ma'lumotlarini anonimlashtirish qiyin bo'lib, qayta identifikatsiya qilish xavfi yuqori.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"Kognitiv erkinlik" an'anaviy ma'lumotlarni himoya qilish tushunchalaridan tashqariga chiqadi va maxfiylik huquqlariga yangi o'lchovlar kiritadi.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huquqiy jihatlarga asab ma'lumotlarini himoya qilishning mustahkam asoslarini ishlab chiqish va innovatsiyalarni aqliy maxfiylik huquqlari bilan muvozanatlashtirish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6215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0C4CD2-970E-4FCB-930D-4BDC471CB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Neyrotexnologiyada intellektual mulk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A237FE1-0E32-444F-BF73-6D26ABE422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Neyrotexnologiyadagi patentlar miya-kompyuter interfeyslaridan neyroprotezlargacha bo'lgan turli ilovalarni qamrab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Mualliflik huquqi neyrotexnologiyada dasturiy ta'minotni himoya qiladi, asab jarayonlari algoritmlarida o'ziga xos qiyinchiliklar mavjud.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Neyrotexnologiya tadqiqotlaridagi ochiq ilm tashabbuslar an'anaviy intellektual mulk modellariga qarshi chiqadi.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Shaxsiylashtirilgan neyrotexnologiya intellektual mulk uchun yangi mulk egaligi mulohazalarini kiritadi.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IP masalalariga ochiq ilm va xususiy innovatsiyalar o'rtasidagi muvozanatni boshqarish va tez rivojlanayotgan neyrotexnologiya sohasida moslashuvchan IP strategiyalarini ishlab chiqish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4925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D78B16-E7E7-418B-BC5D-CA4618B58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Neyrotexnologiyada xavfsizlik va javobgarlik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B80363C-E7E1-4A37-8B33-1336B49192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ISO 14971 va FDA ko'rsatmalari neyrotexnologiya xavfsizligi uchun xavflarni boshqarish asoslarini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Tibbiy asbob-uskunalar to'g'risidagi reglamenti neyrotexnologiya qurilmalariga qat'iy talablar qo'yadi.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Javobgarlik rejimlari neyrotexnologiya qurilmalari va asab jarayonlari o'rtasidagi murakkab sababiy munosabatlarni hal qilishi kerak.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Neyrotexnologiya bilan bog'liq jarohatlar sabab-oqibatini o'rnatish asab o'zaro ta'sirlarining murakkabligi tufayli qiyin.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huquqiy muammolarga asab qurilmalari uchun tegishli javobgarlik asoslarini ishlab chiqish va neyrotexnologiyani ishlab chiqish va joylashtirish jarayonida etarli xavflarni baholashni ta'minlash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2730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71228E-65B4-4BBC-AAA9-9574D0236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Neyrotexnologiya va inson huquqlari qonuni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39A418-2301-4BD1-81BF-2FF805391F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Neyrotexnologiya inson huquqlari qonuni bilan kesishadi va maxfiylik va avtonomiya uchun o'rnatilgan asoslarni tanqid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Aqliy maxfiylik kabi yangi huquqlar bo'yicha takliflar asab interfeyslarining o'ziga xos muammolarini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Fikrlarni dekodlash texnologiyalari huquqiy kontekstlarda fikr erkinligi talqinlarini murakkablashtiradi.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Kognitiv kuchaytirish texnologiyalari inson huquqlari asoslarida tenglik masalalarini kiritadi.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inson huquqlari mulohazalariga aqliy maxfiylik va kognitiv erkinlikni himoya qilish va kognitiv kuchaytirish texnologiyalarining potentsial kamsituvchi ta'sirlarini hal qilish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27944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2329FA-23EF-415A-84F0-ED7C4FA40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Sektorga xos neyrotexnologiyani tartibga solish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4DBE1F-05F4-48B5-B9FF-B77580B087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Sog'liqni saqlash bo'yicha ko'rsatmalar asab tibbiy asboblarini qamrab oladi va klinik ilovalar uchun tartibga solish asosini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Notibbiy kontekstlarda kognitiv kuchaytirish asosan tartibga solinmagan bo'lib qolmoqda, bu esa siyosatchilar uchun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Neyrotexnologiyaning ish joyidagi ilovalari xodimlarni kuzatish va potentsial kamsitish haqida xavotirlar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Neyrotexnologiyaning jinoyat odil sudlovi ilovalari maxfiylik huquqlariga qarshi chiqadi va dalillarning ishonchliligi haqida savollar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tartibga solish muammolariga sektorga xos asoslarni ishlab chiqish va neyrotexnologiyaning notibbiy ilovalarini hal qilish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9618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50E8EA-E425-4BF0-B901-113540C86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Neyrotexnologiyaning xalqaro boshqaruvi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A235F6-08E7-4C5E-A12E-601DDD8DC7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Jahon sog'liqni saqlash tashkiloti, YUNESKO va IQST global neyrotexnologiya siyosatini shakllantirishda muhim rol o'ynaydi.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Kengashi neyrotexnologiya kontekstida inson huquqlarini himoya qilish bo'yicha ko'rsatmalar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Xalqaro hamkorliklar neyrotexnologiya tadqiqotlari va ishlanmalarda umumiy axloqiy standartlar zarurligini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Chegaralararo tartibga solish muammolari neyrotexnologiyani boshqarishda uyg'unlashtirilgan standartlar zarurligini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Xalqaro boshqaruvning asosiy masalalariga uyg'unlashtirilgan standartlarni ishlab chiqish va neyrotexnologiyani ishlab chiqish va tartibga solishda global teng ishtirok etishni ta'minlash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2687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DA689B-67C9-4C89-8F11-9DB0F6FEC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Neyrotexnologiyani tartibga solishning kelajagi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A978C4-CCF8-4386-933D-E663320B38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Neyrotexnologiyani tartibga solish innovatsiyalarni inson huquqlarini himoya qilish bilan muvozanatlashni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Neyrotexnologiyadagi tez rivojlanishlar tufayli proaktiv, moslashuvchan yondashuvlar zarur.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Neyrotexnologiyani boshqarishda uyg'unlashtirilgan standartlarni ishlab chiqish uchun xalqaro hamkorlik juda muhim.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Neyrotexnologiyani samarali boshqarish uchun fanlararo hamkorlik muhim.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Kelajakdagi tartibga solish, ehtimol, neyrotexnologiyada mas'uliyatli innovatsiyalarni rag'batlantirish uchun xalqaro tamoyillar, milliy qonunchilik va sektorga xos qoidalarni birlashtirgan ko'p qatlamli yondashuvlarni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6915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36151D-43AF-4488-BDE5-30C7083CC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Kvant hisoblashga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3E45D3-D74E-44B0-B59C-C43C81866E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Kvant hisoblash klassik kompyuterlar imkoniyatlaridan tashqari murakkab hisob-kitoblar uchun kvant mexanikasi tamoyillaridan foydalanadi.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Kvant hisoblash ilovalari kriptografiya, dori vositalarini kashf etish va moliyaviy modellashtirish sohalarini qamrab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huquqiy masalalarga kvant texnologiyalari uchun qoidalarni moslashtirish va kriptografik zaifliklarni hal qilish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Soha turli sektorlarga potentsial ta'siri keng qamrovli huquqiy yondashuvlarni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Kvant hisoblash ham texnik, ham huquqiy muammolarni keltirib chiqaradi, jumladan kvant xatolarni tuzatish va yangi huquqiy asoslar zarurligini.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168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1D34A4-7769-42FC-B8B0-92BB8D587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Kvant hisoblash texnologiyasining rivojlanishi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FC6E298-1C9D-4915-9342-02AF394256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Kvant hisoblashda asosiy apparat yondashuvlari o'ta o'tkazuvchan kubitlar, tutilgan ionlar va foton kubitlarini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2019 yilda Google tomonidan namoyish etilgan kvant ustunligi ilmiy hamjamiyatda munozara mavzusi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Yaqin muddatli kvant hisoblash Shovqinli oraliq masshtabli kvant (NISQ) qurilmalari bilan tavsiflanadi.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Milliy kvant strategiyalari texnologiyaning global miqyosdagi strategik ahamiyatini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Sohaning tez rivojlanishi paydo bo'layotgan muammo va imkoniyatlarni hal qilish uchun moslashuvchan tartibga solish asoslarini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4312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953027-959A-4569-9641-0E43DD1F5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Kvant kriptografiyasi va post-kvant kriptografiyasi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4AD281-FF19-484E-B9B2-8895958E28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Kvant kalit taqsimoti kvant mexanikasi tamoyillariga asoslangan xavfsiz kalit almashinuvini taklif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Post-kvant kriptografiyasi kvantga chidamli klassik algoritmlarni ishlab chiqishga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NIST post-kvant kriptografiyasini standartlashtirish bo'yicha ishlarni olib bormoqda.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Kvant hisoblash joriy kriptografik standartlarga tahdid soladi, bu esa Yevropa Ittifoqining QARMA kabi tashabbuslarini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huquqiy mulohazalarga kvantga chidamli kriptografiya uchun standartlarni ishlab chiqish va muhim infratuzilmada kripto-harakatchanlikni ta'minlash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5633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0E9032-53A6-45B0-8000-E42FDE58B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Kvant texnologiyalar uchun huquqiy asoslar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91C226-0380-43FE-9EAF-73DD589E54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milliy kvant tashabbus to'g'risidagi qonuni kvant texnologiyalari sohasidagi tadqiqot ishlarini muvofiqlashtiradi.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Kvant texnologiyalari bayrog'i tashabbusi kvant texnologiyalarini rivojlantirish va tijoratlashtirish uchun xizmat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Eksport nazorati kvant texnologiyalaridagi ikki tomonlama foydalanish muammolarini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Tartibga solish qumdonlari kvant texnologiyasi ilovalari uchun sinov muhitlarini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huquqiy jihatlarga milliy kvant strategiyalarini muvofiqlashtirish va kvant texnologiyalari uchun IP asoslarini ishlab chiqish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4438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4E126E-64A4-4259-8BED-0D75A9CCC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Kvant hisoblash va ma'lumotlarni himoya qilish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F77B0E-6D5A-4D79-B237-A31E0D8D57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Kvant hisoblash joriy shifrlash va anonimlashtirish texnikalariga tahdid soladi, bu esa kvantga xavfsiz strategiyalarni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tamoyillari kvant hisoblash kontekstlarida yangi talqin qilish muammolariga duch kelmoqda.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saqlash siyosati uzoq muddatli ma'lumotlar xavfsizligi uchun kelajakdagi kvant tahdidlarini hisobga olishi kerak.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Kvant tasodifiy son generatorlari potentsial maxfiylikni oshirishni taklif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huquqiy masalalarga kvantga chidamli ma'lumotlarni himoya qilish strategiyalarini ishlab chiqish va maxfiylik qonunlarini kvant texnologiyalarga moslashtirish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5116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48F27D-1279-413F-BC4B-DD77422A4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Kvant hisoblashda intellektual mulk muammolari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3BCDCB-FEF2-4635-AFF7-240FD8AAD3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Patent tendentsiyalari kvantga oid ilovalarda tez o'sishni ko'rsatmoqda.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Kvant algoritmlari patentga layoqatliligi dasturiy ta'minot patentlariga o'xshash muammolarga duch kelmoqda.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Tijorat sirlari kvant hisoblashda apparat dizaynini himoya qilish uchun juda muhim.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Kvant bulutli xizmatlari xizmat ko'rsatuvchilar va foydalanuvchilar uchun yangi IP mulohazalarini kiritadi.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IP masalalariga kvant algoritmlari uchun patent layoqati bo'yicha harakat qilish va tez rivojlanayotgan kvant texnologiyalar sektori uchun IP strategiyalarini ishlab chiqish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2756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757794-8A0E-4AA9-B270-03A7CCE41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Moliyada kvant hisoblash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A1542A9-4C89-4429-A2D9-23E6B4361A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Kvant algoritmlari moliyada samarali portfelni optimallashtirish va xavflarni boshqarishni va'da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Moliyaviy modellashtirish sohasida potentsial kvant ustunligi tufayli bozor adolatliligi bo'yicha tashvishlar paydo bo'lmoqda.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Moliya tizimlarini himoya qilish uchun kvantga chidamli blokcheyn dizaynlari ishlab chiqilmoqda.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Tartibga soluvchi organlar moliya tizimlariga kvant hisoblashning tizimli xavflarini o'rganmoqda.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huquqiy mulohazalarga kvant texnologiyalari uchun moliyaviy qoidalarni yangilash va bozor adolatliligi bo'yicha tashvishlarni hal qilish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841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3B583F-A80A-4FA3-9BB4-1CE72C1E5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Kvant hisoblashning milliy xavfsizlik oqibatlari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EFBEAB5-B35D-4776-8068-C7851242E5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NSA milliy xavfsizlik ma'lumotlarini himoya qilish uchun post-kvant kriptografiya rejalarini ishlab chiqmoqda.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"Hozir yig'ib, keyin shifrini ochish" hujumlari maxfiy ma'lumotlar uchun uzoq muddatli ma'lumotlarni himoya qilish bo'yicha tashvishlarni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Kvant texnologiyalarini rivojlantirishda mamlakatlar o'rtasida "kvant poyga" kuzatilmoqda.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Eksport nazorati rejimlari xalqaro hamkorlik va milliy xavfsizlik manfaatlari o'rtasidagi muvozanatni saqlashga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huquqiy jihatlarga post-kvant milliy xavfsizlik strategiyalarini ishlab chiqish va eksport nazorati muammolarini hal qilish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16648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1349B3-983D-4965-9F98-DD7423C25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Kvant hisoblashda axloqiy va ijtimoiy muammolar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DF9A2BC-D972-4D4B-A39A-CB14DD9520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Kvant hisoblash tufayli raqamli tafovutning kuchayishi BMT darajasida muhokama qilinmoqda.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Kvant dori-darmonlarni kashf qilish sog'liqni saqlash sohasida genetik maxfiylik va kirish imkoniyati savollarini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Kvant kuchaytirilgan sun'iy intellekt sun'iy intellekt sohasida yangi axloqiy bahslarni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Kvant sezgirlik mavjud maxfiylik me'yorlari va huquqiy asoslarni tanqid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axloqiy mulohazalarga texnologik tenglikni ta'minlash va sezgir ilovalarda kvant texnologiyalardan mas'uliyatli foydalanishni ta'minlash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8797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5134B7-2BD8-4489-8701-64CD1DDFD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Kvant hisoblashni tartibga solishning kelajagi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AB26EB-2065-40B9-90B9-F62FCFBC94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Kvant hisoblashni rivojlantirish innovatsiyalarni huquqiy, axloqiy va ijtimoiy muammolar bilan muvozanatlashni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Kvant hisoblashni samarali boshqarish uchun proaktiv, moslashuvchan tartibga solish yondashuvlari zarur.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Global kvant texnologiyasi oqibatlarini hal qilish uchun xalqaro hamkorlik juda muhim.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Kvant texnologiyalarini samarali boshqarish uchun fanlararo hamkorlik juda muhim.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Kelajakdagi tartibga solish, ehtimol, xalqaro tamoyillar, milliy qonunchilik va kvant texnologiyalari uchun sektorga xos qoidalarni birlashtirgan ko'p qatlamli yondashuvlarni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2124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533AF9-F464-49F5-8CE4-AEA9C9344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67B92C-71C3-4444-8FDB-6DD42F9049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83032C-337A-483A-8C7B-0C701EB453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6344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4309</Words>
  <Application>Microsoft Office PowerPoint</Application>
  <PresentationFormat>Широкоэкранный</PresentationFormat>
  <Paragraphs>509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Тема Office</vt:lpstr>
      <vt:lpstr>Презентация PowerPoint</vt:lpstr>
      <vt:lpstr>Raqamli egizaklarga kirish </vt:lpstr>
      <vt:lpstr>Raqamli egizak arxitekturasi </vt:lpstr>
      <vt:lpstr>Raqamli egizaklarning turlari va ilovalari </vt:lpstr>
      <vt:lpstr>Raqamli egizaklarning huquqiy maqomi va egaligi </vt:lpstr>
      <vt:lpstr>Raqamli egizaklarda ma'lumotlarni himoya qilish va maxfiylik </vt:lpstr>
      <vt:lpstr>Raqamli egizak tizimlarida xavfsizlik va yaxlitlik </vt:lpstr>
      <vt:lpstr>Raqamli egizak ekotizimlarida javobgarlik </vt:lpstr>
      <vt:lpstr>Raqamli egizaklarda intellektual mulk huquqlari </vt:lpstr>
      <vt:lpstr>Tartibga solish talablariga rioya qilish va raqamli egizaklar </vt:lpstr>
      <vt:lpstr>Raqamli egizaklarni tartibga solishning kelajagi </vt:lpstr>
      <vt:lpstr>Katta ma'lumotlar va bulutli texnologiyalarga kirish </vt:lpstr>
      <vt:lpstr>Katta ma'lumotlar va bulutli muhitlarda ma'lumotlar to'plash </vt:lpstr>
      <vt:lpstr>Katta ma'lumotlarni qayta ishlash va huquqiy masalalar </vt:lpstr>
      <vt:lpstr>Bulutli hisoblash shartnomalari va xizmat darajasi bo'yicha kelishuvlar </vt:lpstr>
      <vt:lpstr>Katta ma'lumotlar va bulutli tizimlarda ma'lumotlar xavfsizligi </vt:lpstr>
      <vt:lpstr>Katta ma'lumotlar va bulutli muhitlarda ma'lumotlarni saqlash va o'chirish </vt:lpstr>
      <vt:lpstr>Katta ma'lumotlar va bulutli hisoblashda maxfiylik va ma'lumotlarni himoya qilish </vt:lpstr>
      <vt:lpstr>Katta ma'lumotlar va bulutli hisoblashda intellektual mulk huquqlari </vt:lpstr>
      <vt:lpstr>Katta ma'lumotlar va bulutli muhitlarda tartibga solish talablariga muvofiqlik </vt:lpstr>
      <vt:lpstr>Katta ma'lumotlar va bulutli texnologiyalarni tartibga solishning kelajagi </vt:lpstr>
      <vt:lpstr>Kiber-fizik tizimlarga (KFT) kirish </vt:lpstr>
      <vt:lpstr>KFTning huquqiy tasnifi </vt:lpstr>
      <vt:lpstr>KFTda xavfsizlik va javobgarlik </vt:lpstr>
      <vt:lpstr>KFTda kiberhavfsizlik va ma'lumotlarni himoya qilish </vt:lpstr>
      <vt:lpstr>KFTda intellektual mulk huquqlari </vt:lpstr>
      <vt:lpstr>KFTda maxfiylik va axloqiy mulohazalar </vt:lpstr>
      <vt:lpstr>KFTda standartlashtirish va o'zaro moslashuv </vt:lpstr>
      <vt:lpstr>KFT uchun tartibga solish talablariga muvofiqlik va sertifikatlash </vt:lpstr>
      <vt:lpstr>Muhim infratuzilma va milliy xavfsizlikda KFT </vt:lpstr>
      <vt:lpstr>KFTni tartibga solishning kelajagi </vt:lpstr>
      <vt:lpstr>Neyrotexnologiyaga kirish </vt:lpstr>
      <vt:lpstr>Neyrotexnologiyaning huquqiy tasnifi </vt:lpstr>
      <vt:lpstr>Neyrotexnologiyada axloqiy mulohazalar </vt:lpstr>
      <vt:lpstr>Neyrotexnologiyada maxfiylik va ma'lumotlarni himoya qilish </vt:lpstr>
      <vt:lpstr>Neyrotexnologiyada intellektual mulk </vt:lpstr>
      <vt:lpstr>Neyrotexnologiyada xavfsizlik va javobgarlik </vt:lpstr>
      <vt:lpstr>Neyrotexnologiya va inson huquqlari qonuni </vt:lpstr>
      <vt:lpstr>Sektorga xos neyrotexnologiyani tartibga solish </vt:lpstr>
      <vt:lpstr>Neyrotexnologiyaning xalqaro boshqaruvi </vt:lpstr>
      <vt:lpstr>Neyrotexnologiyani tartibga solishning kelajagi </vt:lpstr>
      <vt:lpstr>Kvant hisoblashga kirish </vt:lpstr>
      <vt:lpstr>Kvant hisoblash texnologiyasining rivojlanishi </vt:lpstr>
      <vt:lpstr>Kvant kriptografiyasi va post-kvant kriptografiyasi </vt:lpstr>
      <vt:lpstr>Kvant texnologiyalar uchun huquqiy asoslar </vt:lpstr>
      <vt:lpstr>Kvant hisoblash va ma'lumotlarni himoya qilish </vt:lpstr>
      <vt:lpstr>Kvant hisoblashda intellektual mulk muammolari </vt:lpstr>
      <vt:lpstr>Moliyada kvant hisoblash </vt:lpstr>
      <vt:lpstr>Kvant hisoblashning milliy xavfsizlik oqibatlari </vt:lpstr>
      <vt:lpstr>Kvant hisoblashda axloqiy va ijtimoiy muammolar </vt:lpstr>
      <vt:lpstr>Kvant hisoblashni tartibga solishning kelajagi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Axborot infratuzilmasini tartibga solishga kirish </dc:title>
  <dc:creator>User</dc:creator>
  <cp:lastModifiedBy>User</cp:lastModifiedBy>
  <cp:revision>4</cp:revision>
  <dcterms:created xsi:type="dcterms:W3CDTF">2024-09-11T19:18:11Z</dcterms:created>
  <dcterms:modified xsi:type="dcterms:W3CDTF">2024-09-14T07:37:07Z</dcterms:modified>
</cp:coreProperties>
</file>