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57" r:id="rId5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89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CC4987-2E83-46C6-B09C-8ADFAB0D83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95A5477-BA77-4433-82C9-18E00F72EA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0D2649C-BA47-4940-AED2-1FB2E6D04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D9E06-5592-4454-BCB6-CF0ADA5A5199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20E5956-823E-4C40-9B3D-AE92E0779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18A690E-E632-4099-96D1-60E2465E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888D9-7A37-4C34-9D36-BC574963DE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5338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22A8E7-05A4-4E1B-A9C3-14D6BC2E1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D281532-566E-4D7A-8671-025F425B40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AF3C77-F5DE-4BA4-91EE-16ED03B23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D9E06-5592-4454-BCB6-CF0ADA5A5199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0D81019-8BFB-45F2-A632-1692137DE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89600E-34E9-43B5-BF86-D2D137DDA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888D9-7A37-4C34-9D36-BC574963DE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2666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8AC9E1-0863-4D7C-98CF-42384C4DD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F8A265C-93D6-4DD6-9B25-65D26ADFD4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B143816-2636-4AF9-9DE1-F3CA4CF20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D9E06-5592-4454-BCB6-CF0ADA5A5199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FB7B51E-8ADD-47B5-B7EB-1FC6BABB8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4344B43-1E43-4D50-8ED3-DDDBF0EEF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888D9-7A37-4C34-9D36-BC574963DE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0775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88D57C-FB44-4611-8072-2316CE18C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1C1BAD-87D9-4CBC-835A-2AC298A390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5A103CC-F7EC-4280-8333-5077DD593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F991BA0-CED8-4C3C-91AE-62FA4E62F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D9E06-5592-4454-BCB6-CF0ADA5A5199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4C80CCB-9F5F-4B08-A284-9B5986B41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FC68B4C-0D93-4CC7-B17F-F003EBA67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888D9-7A37-4C34-9D36-BC574963DE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2024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0FE07A-561C-446F-89AD-EA09FDD36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20549AC-B381-4768-8A88-8FAA0DD2A2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86F24BA-72D0-46D7-B751-E7AC9DA61D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74E3D28-44BB-4B51-8BB5-D6EA677266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A1176DF-319A-4054-9B1A-8CCA504301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B1A8D0E-5648-4684-A864-5398748FC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D9E06-5592-4454-BCB6-CF0ADA5A5199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300CA22-C2B3-40EF-A424-BE368D43E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BA95295-D3C2-4EF8-B6FD-806FAA9AA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888D9-7A37-4C34-9D36-BC574963DE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526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4F2908-0272-4BE7-A871-78D26A404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371A9B9-A564-4B73-B616-CBFC09213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D9E06-5592-4454-BCB6-CF0ADA5A5199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3949AAE-5F6F-4781-8715-8276E3C1D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4B40411-BD34-490F-BA97-8530D83A5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888D9-7A37-4C34-9D36-BC574963DE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0113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A502015-23E9-45B1-BE57-81134A7C8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D9E06-5592-4454-BCB6-CF0ADA5A5199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E53573D-B225-4FC4-B63C-0C0E0DF67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5CF6A3E-F356-4877-9472-DBF45BC02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888D9-7A37-4C34-9D36-BC574963DE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2205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2CDB60-8519-41A6-AE72-EE0ED129C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3B6A31-1630-4A10-82D0-74593EC467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FA327E3-A497-4841-B5F1-4744B9E40F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919CD5B-E063-4A22-B31C-B1D08A435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D9E06-5592-4454-BCB6-CF0ADA5A5199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7F16AB6-3BC9-4688-9C5B-ADD90436D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4C6BB4F-B706-43C9-A5A8-0C9DAB622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888D9-7A37-4C34-9D36-BC574963DE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4274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7CC8D6-6029-4FFB-87B5-A8140B379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EC6C0D6-D694-4294-AE2B-F4BF55E574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96CF39C-EDB0-45DD-B2C1-3B86E76157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A497C89-5675-40DD-8F0F-646EEA5E1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D9E06-5592-4454-BCB6-CF0ADA5A5199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BDAAB31-8174-4264-A78A-6D4905450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20AB2C8-E2D4-4D54-8CBB-1F9CDCD10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888D9-7A37-4C34-9D36-BC574963DE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3726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C77FD1-9260-4E39-ABA3-6E9CE8665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7F9E989-7D4F-4243-A635-68D8AEBA1D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A6D80A5-7AC9-4C15-80B0-F1E83BC49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D9E06-5592-4454-BCB6-CF0ADA5A5199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049D68C-F30D-469F-97AC-B145CC96A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6FB7DC-C333-426C-A434-3A3F51AE7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888D9-7A37-4C34-9D36-BC574963DE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2764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D44CC3D-03DB-4F90-BD38-A66EFA21BC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D26CB45-E958-486D-AE04-DE8ABCDB5D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8E590E9-937E-42EF-8703-0751B6BD6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D9E06-5592-4454-BCB6-CF0ADA5A5199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6019C7-937C-4B53-8475-9C614A558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819C64-ED3A-46BF-A795-806123BDE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888D9-7A37-4C34-9D36-BC574963DE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75072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02D087-0F0D-4183-AE83-A97E6D706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75837FD-32D9-485E-A1B7-5C268B84C4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C832284-EF68-4871-838D-7E7EF67B9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D9E06-5592-4454-BCB6-CF0ADA5A5199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7872496-26E4-444D-AAC7-E6917ED1D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4F4B78-C5D3-4323-B672-6BB4DDEF7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888D9-7A37-4C34-9D36-BC574963DE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7491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79B57F-9211-466D-A81A-1576FDCF8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DAE5F27-4D67-4887-93DA-319C74FD4C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EFE58C-2C8A-4775-A07F-89F413DE2D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8D9E06-5592-4454-BCB6-CF0ADA5A5199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FB00F2-253D-47C3-BE0D-AB5B97647F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DB50D91-20B8-462F-BF1F-68CC1E00A6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A888D9-7A37-4C34-9D36-BC574963DE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6842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86DAC4-8C50-42CE-8026-72E3A87F8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7AA16CB-F70A-444A-B6CC-376558EC35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B5DED88-50ED-49EA-BA61-CF3F6C49CF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35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57288B-03C5-4700-8F4A-C22BB6063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Axborot infratuzilmasini tartibga solishga kirish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797184C-BD13-4A7A-B4F4-ACB69A358D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Axborot infratuzilmasi jamiyatda ma'lumotlar oqimini ta'minlovchi o'zaro bog'langan tizimlarni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Axborot infratuzilmasini tartibga solishda asosiy tushunchalar tarmoq betarafligi, muhim axborot infratuzilmasi va raqamli suverenitetni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Tartibga solish jismoniy, mantiqiy va kontent qatlamlar orqali tushuntirilishi mumkin, ularning har biri moslashtirilgan huquqiy yondashuvlarni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5G va IoT kabi texnologiyalar paydo bo'lishi bilan huquqiy asoslar innovatsiya, xavfsizlik va shaxsiy huquqlar o'rtasidagi muvozanatni saqlagan holda yangi muammolarga moslashishi kerak.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Jismoniy qatlam ko'pincha telekommunikatsiya qonunlariga tegishli bo'lsa, kontent qatlami intellektual mulk va maxfiylik qoidalari bilan kesishadi.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7176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3BFDB3-D13F-4CE6-B8EC-7737C619F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Axborot infratuzilmasi ob'ektlari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DCC408-F700-4630-9452-FEF80022E5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Axborot infratuzilmasi ob'ektlariga telekommunikatsiya tarmoqlari, ma'lumotlar markazlari, bulutli hisoblash infratuzilmasi va Internet almashish punktlari (IXP)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Suv osti kabellari, sun'iy yo'ldosh tizimlari va domen nomlari tizimi ham axborot infratuzilmasining muhim tarkibiy qismlaridir.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Telekommunikatsiya tarmoqlari keng qamrovli milliy va xalqaro me'yorlarga bo'ysunadi.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Ma'lumotlar markazlari va bulut infratuzilmasi ma'lumotlar suvereniteti va chegaralararo oqimlar muammolariga duch kelmoqda.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Ushbu ob'ektlarning o'zaro bog'liqligi turli komponentlar va ularning huquqiy rejimlari o'rtasidagi o'zaro ta'sirni hisobga olgan holda yaxlit tartibga solish yondashuvini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13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6842B8-5676-4FEF-97F7-943AB3420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Axborot infratuzilmasini tartibga solishdagi manfaatdor tomonlar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84D0455-4DF2-4E45-B2D9-F93C91DC87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Davlatlar qonunlar qabul qilish, shartnomalar tuzish va kiber operatsiyalarda ishtirok etish orqali muhim rol o'ynaydi.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ITU va ICANN kabi xalqaro tashkilotlar axborot infratuzilmasini tartibga solishda global harakatlarni muvofiqlashtiradi.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Internet-provayderlar ko'zga ko'ringan sud ishlarida ko'ringanidek, huquqiy majburiyatlarga duch kelishadi.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Kontent provayderlar va platformalar kontent moderatsiyasi va ma'lumotlarni himoya qilish amaliyoti uchun sinchkovlik bilan tekshiriladi.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Ushbu manfaatdor tomonlar o'rtasidagi murakkab o'zaro ta'sir raqobatdosh manfaatlarni muvozanatlashtiruvchi ko'p qirrali tartibga solish yondashuvini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62493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E92E7D-86E6-45A1-A699-C2E4B59C4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Muhim axborot infratuzilmasini himoya qilish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72E92BB-4E44-448A-90A0-AB0FF8848F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NIS direktivi muhim axborot infratuzilmasini himoya qilish uchun keng qamrovli asosni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AQShning muhim infratuzilmalarni himoya qilish to'g'risidagi qonuni MII himoyasida davlat-xususiy sheriklikka urg'u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Rossiyaning federal qonuni MII ob'ektlari uchun tasniflar tizimini joriy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Xitoyning kiberhavfsizlik to'g'risidagi qonuni ma'lumotlarni joylashtirish talablari bilan keng qamrovli rejimni o'rnatadi.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MII himoya qilish rejimlarini amalga oshirish doirasini aniqlash va chegaralararo bog'liqliklarni hal qilishda qiyinchiliklarni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06064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C55C67-C233-4353-B1D6-17699FB9A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Tarmoq betarafligi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263F98E-95AB-452E-88FD-DF019A3E8D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Tarmoq betarafligi axborot infratuzilmasini tartibga solishda ma'lumotlarni teng darajada qayta ishlash tamoyilidir.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2015/2120-sonli reglamenti blokirovka qilish, sekinlashtirish va pullik ustuvorlikni taqiqlovchi kuchli himoya choralarini o'rnatadi.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AQSh tarmoq betarafligi bo'yicha tartibga solish tebranishlarini boshdan kechirdi.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Hindiston nol-reyting amaliyotini taqiqlaydi, Braziliya esa tarmoq betarafligini milliy qonunchilikda mustahkamlaydi.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5G va IoT texnologiyalari bilan ijro etish qiyinchiliklarni keltirib chiqaradi, bu esa qat'iy betaraflik va "oqilona tarmoqni boshqarish" istisnolari o'rtasidagi munozaralarga olib keladi.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75907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77BDE7-CB27-4225-874E-54EE9D160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Ma'lumotlarni joylashtirish va chegaralararo oqimlarni tartibga solish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2135726-0925-4932-A39E-2CFB447DE0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Rossiya va Xitoy ma'lumotlarning ma'lum turlari uchun qattiq ma'lumotlarni joylashtirish talablarini qo'yadi.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GDPR maxsus shartlar asosida ma'lumotlar uzatishga ruxsat beradi, himoya va ma'lumotlar harakatchanligini muvozanatlaydi.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Hindiston ma'lumotlarni joylashtirish va chegaralararo oqimlar uchun gibrid modelni taklif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Ma'lumotlarni joylashtirish talablari ko'pincha USMCA kabi xalqaro savdo shartnomalari bilan ziddiyatga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Milliy xavfsizlik manfaatlarini ma'lumotlarning erkin oqimi afzalliklari bilan muvozanatlash siyosatchilar uchun asosiy muammo bo'lib qolmoqda.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2693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0EC43B-5081-41C3-BEE6-AD5605AE2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Paydo bo'layotgan texnologiyalar va axborot infratuzilmasini tartibga solish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091175E-E53E-436B-B4D4-BC2D4CE183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5G tarmoqlari xavfsizlik va etkazib beruvchilarga ishonchga qaratilgan yangi tartibga solish yondashuvlarini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Dasturiy ta'minot asosida tarmoqlarni aniqlash va tarmoq funksiyalarini virtualizatsiya qilish tarmoq arxitekturasini qayta shakllantirib, tartibga solishga moslashtirishni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Edge hisoblash taqsimlangan muhitlarda yurisdiksiya haqida savollar tug'diradi.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Infratuzilmadagi IoT tartibga soluvchilar uchun o'ziga xos xavfsizlik muammolarini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Kvant aloqasi misli ko'rilmagan xavfsizlikni va'da qiladi, lekin joriy himoyalarni eskirgan qilishi mumkin.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18224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29E6DC-D482-4309-9BD9-BBA5C0FA1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Axborot infratuzilmasini tartibga solishda kiberhavfsizlik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7D15F04-BE39-4605-B480-628E593BC8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NIS direktivi asosiy xizmatlar uchun xavfsizlik talablarini o'rnatadi.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AQShning kiberhavfsizlik bo'yicha axborot almashish to'g'risidagi qonuni sub'ektlar o'rtasida tahdid ko'rsatkichlari almashishni osonlashtiradi.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Singapur sifat va ishonchlilikni ta'minlash uchun kiberhavfsizlik provayderlari uchun litsenziyalash rejimini joriy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NIST Kiberhavfsizlik doiraviy dasturi tashkilotlar uchun moslashuvchan xavflarni boshqarish yondashuvini taqdim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2017 yildagi NotPetya hujumi kabi hodisalar o'rganishlari yirik kiberhavfsizlik buzilishlariga qoidalarni qo'llashning murakkabliklarini ko'rsatadi.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4520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CBB6A3-80C9-49AF-A9A7-422B5AEDC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Axborot infratuzilmasini tartibga solishda xalqaro hamkorlik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4617498-5E1A-4DFA-BFB5-0479919BBB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Internet boshqaruvi forumi global muhokama uchun ko'p manfaatdor tomonlar platformasi sifatida xizmat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WSIS jarayoni raqamli tafovutni bartaraf etishga urg'u berib, global siyosatga ta'sir ko'rsatdi.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BMTning hukumat ekspertlari guruhi kibermakondan mas'uliyatli davlat xatti-harakatlari uchun me'yorlar o'rnatdi.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Budapesht konvensiyasi chegaralar osha kiberjinoyatchilikka qarshi kurashish uchun asosni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Xalqaro konferentsiyalarning bahsli natijalari ko'rsatganidek, global konsensusga erishish qiyin bo'lib qolmoqda.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25358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A4B807-40A0-4504-8779-3F483864E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Axborot infratuzilmasini tartibga solishning kelajagi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B7494E4-A789-4A1F-AC08-E19A495ACD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Axborot infratuzilmasini tartibga solish yangi muammolarni hal qilish uchun dinamik va rivojlanib bormoqda.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Kelajakdagi tartibga solish texnologik o'zgarishlarga moslashuvchanlik va moslashuvchanlikka urg'u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Ko'p manfaatdor tomonlarning tashabbuslar kelgusi yillarda tartibga solish evolyutsiyasini boshqarishi kutilmoqda.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Milliy manfaatlarni global yondashuvlar bilan moslashtirish kelajakdagi tartibga solishda markaziy ziddiyat bo'ladi.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kelajagimizni shakllantirishda texnologiya, huquq va jamiyat munosabatlarini hisobga olgan holda yaxlit yondashuv zarur.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74943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FF1AD7-244B-4D1A-B2A6-AFDC4D5FA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Sun'iy intellektga (SI) kirish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68D7E15-99A1-4DD0-B327-78F7CD132E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SI inson kognitiv funksiyalarini simulyatsiya qiladi, tor SIdan umumiy SIgacha rivojlanadi.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SIdagi asosiy texnikalar mashinali o'qitish va neyron tarmoqlarini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"SI bo'yicha oq kitobi" SIning ijtimoiy muammolarni hal qilish va iqtisodiy o'sishda rolini ta'kidlaydi.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SIning rivojlanishi ma'lumotlar maxfiyligi, algoritmik xatolik, javobgarlik va avtonom qaror qabul qilish bo'yicha huquqiy va axloqiy munozaralarni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Sohaning murakkabligi samarali boshqaruv strategiyalarini ishlab chiqish uchun fanlararo yondashuvlarni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77848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748AAF-1856-4592-B274-37E975A04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 tizimlarining turlari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DB54F9D-0D4A-4E9E-865C-0CD108EE46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SI tizimlari imkoniyatlar va potentsial ta'sirlarga qarab reaktiv mashinalardan o'zini anglagan SIgacha tasniflangan.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SI ilovalariga tabiiy tilni qayta ishlash, kompyuter ko'rishi, robotika va ekspert tizimlari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 SIni muayyan ilovalar va xavflarga asoslanib baholashga urg'u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Tushuntiriluvchi SI qaror qabul qilish jarayonlarida shaffoflikka bo'lgan ehtiyojni qondiradi.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Huquqiy asoslar kelajakdagi yutuqlar uchun moslashuvchanlikni saqlagan holda turli xil SI turlarining nozik oqibatlarini hal qilish uchun moslashishi kerak.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91679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61947A-148D-4779-A7FC-8E66A25CD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SIning huquqiy ta'riflari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403DB82-8590-4358-B67B-1543B515AF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SI to'g'risidagi qonuni SIni muhitga ta'sir qiluvchi natijalarni yaratuvchi dasturiy ta'minot sifatida belgilaydi.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OECD SIni haqiqiy yoki virtual muhitlarga ta'sir qiluvchi bashoratlar yoki qarorlar qabul qiluvchi tizimlar sifatida tavsiflaydi.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UNESCO SIning aqlli xatti-harakatga o'xshash ma'lumotlarni qayta ishlash qobiliyatini ta'kidlaydi.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AQSh sezilarli darajada inson nazoratisiz vazifalarni bajaruvchi tizimlarga e'tibor qaratadi.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Xitoy SIning inson aqlini simulyatsiya qilish va kengaytirish qobiliyatini ta'kidlaydi.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05191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1D8EBA-89E4-4CDA-B49C-392E1179C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 va intellektual mulk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9D5EBE1-C1DD-41FB-8510-414EE2C65B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SI tomonidan yaratilgan asarlar mualliflik huquqi egaligiga oid savollarni tug'diradi, masalan, Naruto v. Slater ishida ko'rilganidek.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Patent qonunchiligi SI ixtirochiligini muhokama qiladi, DABUS patent arizalari bunga misol bo'ladi.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Tijorat siri himoyasi SI algoritmlari uchun muhim ahamiyat kasb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Savdo belgisi qonunchiligi SI tomonidan yaratilgan brendlar haqida savollar tug'diradi.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Intellektual mulk qonunchiligi SI rivojlanishini rag'batlantirish va intellektual mulkning asosiy tamoyillari o'rtasidagi muvozanatni saqlash uchun rivojlanishi kerak.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0052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9DE8F5-DC3A-47A2-BBB6-629D06CA3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SI va ma'lumotlarni himoya qilish</a:t>
            </a:r>
            <a:br>
              <a:rPr lang="it-IT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942DC7-9F1A-491F-B8BD-750E78FD58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GDPR SI bilan bog'liq muammolarni, ayniqsa avtomatlashtirilgan qaror qabul qilishni hal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Mashinali o'qitish kontekstida ma'lumotlarni minimallashtirish muammolari yuzaga keladi.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SI qarorlari uchun tushuntirish huquqi yuridik doiralarda muhokama qilinmoqda.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SI o'qitish uchun xalqaro ma'lumotlar uzatish Schrems II dan keyin sinchkovlik bilan tekshirilmoqda.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Maxfiylikni saqlovchi SI texnikalari ma'lumotlarni himoya qilish muammolariga istiqbolli yechimlar taklif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50683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59D166-4D26-4232-812F-56C74D0DC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 javobgarligi va hisobdorligi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5488E88-B703-42F8-AB2E-4412A75678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Mahsulot uchun javobgarlik qonunlari SIning o'ziga xos xususiyatlari uchun qayta baholanmoqda.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SI keltirib chiqargan zararlarda aybni aniqlash murakkab va qiyin.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SI to'g'risidagi qonuni yuqori xavfli SI tizimlari uchun talablarni joriy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SIning huquqiy maqomi, shu jumladan "elektron shaxs" takliflari atrofida munozaralar davom etmoqda.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Huquqiy asoslar SI bilan bog'liq zararlarga aniq javobgarlikni va tegishli choralarni ta'minlash uchun rivojlanishi kerak.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49096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7FB315-129B-43DD-BA33-E10EA4002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SIdagi axloqiy mulohazalar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4C7153E-7A46-4830-A280-88E6E87288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axloq bo'yicha ko'rsatmalari inson faoliyati, shaffoflik va hisobdorlik kabi asosiy talablarni belgilaydi.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OECDning SI tamoyillari inklyuziv o'sish va barqaror rivojlanishga urg'u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Sanoat tashabbuslarida xususiy sektorning mas'uliyatli SIga sodiqligini namoyish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"Dizayn bo'yicha axloqiy" SI hayot sikli davomida axloqni integratsiyalashga urg'u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e'tibor adolatlilik, shaffoflik, maxfiylik va insonga yo'naltirilgan SI rivojlanishiga qaratilgan.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35401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A31D73-5A75-4991-9792-CCE5A7F0C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Muayyan sektorlarda SI ilovalarining qo'llanilishi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2D8DC55-75C0-4DEC-888B-7181DB610C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Sog'liqni saqlash SI tibbiy qurilmalar uchun tartibga solish to'siqlariga duch kelmoqda.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Moliyaviy xizmatlar kreditni baholash va savdo qilishda SI bilan kurashmoqda.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Avtonom transport vositalari murakkab xavfsizlik qoidalariga duch kelmoqda.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Jinoiy adliya SI tomonidan boshqariladigan xavfni baholash vositalari haqida munozara qilmoqda.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SI kontentni moderatsiya qilish so'z erkinligiga ta'sir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32698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0CD2BA-A57A-4937-8588-650E17D57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 boshqaruvida xalqaro hamkorlik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7E4DEC3-8168-4056-8B17-E733382880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BMT, OECD va Yevropa Kengashi kabi tashkilotlar mas'uliyatli SI tamoyillarini ishlab chiqmoqda.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Global SI hamkorligi SI siyosatida nazariya va amaliyotni birlashtiradi.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Mintaqaviy sa'y-harakatlar turli yurisdiktsiyalar bo'ylab tartibga solish yondashuvlarini moslashtirish maqsadida olib borilmoqda.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Xalqaro SI shartnomasi bo'yicha takliflar yaxlit global tartibga solishga intilishni aks ettiradi.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Salohiyatni oshirish tashabbuslar inklyuziv global SI rivojlanishini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53527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FC27F7-9D9D-4995-A630-8A47A23F0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 tartibga solishning kelajagi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55B2EB8-BCB0-4E3C-AD81-46340D02A4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Tartibga solish qumdonlari kabi moslashuvchan yondashuvlar SI ilovalarini sinab ko'radi va siyosatni shakllantiradi.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SI boshqaruvida fanlararo hamkorlik muhim ahamiyatga ega.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Jamoatchilik ishtiroki SI siyosatini shakllantirishga ishonchni oshiradi.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Global hamkorlik SIning chegaralararo tabiatini hal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Kelajakdagi SI tartibga solish ehtimol xalqaro tamoyillar, milliy qonunchilik, sektorga xos qoidalar va axloqiy ko'rsatmalarni birlashtirgan ko'p qatlamli yondashuvni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1767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5F939D-27C4-4799-9A16-B21C13805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Blokcheyn texnologiyasiga kirish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3054570-0DCF-4DD7-8E41-1A86B632C5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Blokcheyn markaziy hokimiyatsiz xavfsiz, shaffof yozuvlarni yuritishga imkon beruvchi taqsimlangan daftardir.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komponentlarga taqsimlangan tarmoqlar, kriptografik xeshlash va konsensus mexanizmlari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Blokcheyn kriptovalyutadan aqlli shartnomalar va markazlashmagan ilovalargacha rivojlandi.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Jahon iqtisodiy forumi ta'kidlaganidek, texnologiya turli iqtisodiy sektorlarni o'zgartirish potentsialiga ega.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Blokcheynni qabul qilish ma'lumotlarni himoya qilish, shartnoma huquqi, qimmatli qog'ozlarni tartibga solish va xalqaro savdoda huquqiy va tartibga solish muammolarini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9467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983DBF-61D0-4FA9-B47A-912039E4B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Blokcheynning texnik asoslari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712C089-0596-43B1-901C-DAD3A68F83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Kriptografik xesh funktsiyalari blokcheyn tizimlarida ma'lumotlar yaxlitligi va o'zgarmasligini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Ishni isbotlash va ulushni isbotlash kabi konsensus mexanizmlari markazlashtirishni saqlab qoladi.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Aqlli shartnomalar blokcheyn platformalarida avtomatlashtirilgan, o'z-o'zini bajaruvchi kelishuvlarga imkon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Blokcheyn texnologiyasidagi muammolarga masshtablilik, maxfiylik va o'zaro moslashuv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Blokcheynning texnik xususiyatlari va huquqiy asoslar o'rtasidagi murakkab o'zaro ta'sir qoidalarni doimiy ravishda moslashtirish zarurligini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67486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1B02B4-6A1B-4E48-AF4D-0F5C82416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Blokcheynning huquqiy maqomi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B9B79CF-C7E2-4154-AA28-DA73A45E21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"Blokcheyn hozir va ertaga" hisobotida potentsial ilovalar va tartibga solish masalalari ta'kidlangan.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AQSh umumiy federal ta'rifni ishlab chiqish uchun "Blokcheynni targ'ib qilish to'g'risida qonun" loyihasini taklif qildi.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Xitoy blokcheyn asosidagi axborot xizmatlarini maxsus huquqiy asoslar bilan tartibga soladi.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Malta blokcheyn ham kiritilgan innovatsion texnologiyalar uchun keng qamrovli tartibga solish asosini yaratdi.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Blokcheynning umume'tirof etilgan huquqiy ta'rifini yaratish uning murakkabligi va tez rivojlanishi tufayli qiyinchilik tug'dirmoqda.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14957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711FBF-20B8-4A8C-97C7-D2BB3D47A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Moliyaviy xizmatlarda blokcheyn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5E2D922-F361-4BB0-ADD1-B93765A5BA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Kriptovalyutani tartibga solish Yevropa Ittifoqining MiCAsi kabi keng qamrovli asoslardan tortib, AQShdagi alohida yondashuvlargacha keng ko'lamda farq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Markaziy bank raqamli valyutalari moliyada blokcheyn ilovasi sifatida global miqyosda o'rganilmoqda.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Qimmatli qog'ozlar savdosida blokcheyn tokenizatsiya qilingan qimmatli qog'ozlar va mavjud qoidalar haqida savollar tug'diradi.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Markazlashmagan moliya (DeFi) va stablekoynlarning paydo bo'lishi tartibga soluvchi organlar e'tiborini tortdi.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masalalarga token tasnifi, tartibga solish yurisdiksiyasi va blokcheyn asosidagi aktivlar va xizmatlarga mavjud moliyaviy qonunlarni qo'llash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88648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5D69E5-A6BE-4F2E-8335-FDDC72B63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Aqlli shartnomalar va shartnoma huquqi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D4CCFDD-2CD1-46E5-AE0C-D3C87AF98C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Aqlli shartnomalar an'anaviy shartnoma huquqida, ayniqsa shartnoma tuzish uchun qonuniy talablarni bajarishda o'ziga xos qiyinchiliklarni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Ba'zi yurisdiksiyalar aqlli shartnomalarni o'z huquqiy asoslarida aniq tan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Aqlli shartnomalarning o'zgarmas tabiati nizolarni hal qilishda muammolarni keltirib chiqaradi va blokcheyn asosidagi yechimlarni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Aqlli shartnomalar bajarilmaganligidan kelib chiqadigan javobgarlik masalalari aniq huquqiy asoslar zarurligini ta'kidlaydi.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huquqiy jihatlar avtomatlashtirilgan, kodga asoslangan kelishuvlarda shartnomalar tuzish, talqin qilish, nizolarni hal qilish va javobgarlikni taqsimlashni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83815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11EE2B-3196-46CA-B95F-370E532FF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Blokcheyn va ma'lumotlarni himoya qilish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D326935-2100-4E72-BA85-3CAB475ED8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Blokcheynning o'zgarmasligi GDPRning o'chirish huquqi kabi tamoyillariga zid keladi.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Ommaviy blokcheynlarda shaxsiy ma'lumotlar ta'rifi ma'lumotlarni himoya qilish bo'yicha murakkab savollarni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Ma'lumotlarni himoya qilish bilan bog'liq muammolarni hal qilish uchun taklif qilingan yechimlarga nolni bilish isbotlari va zanjirdan tashqari saqlash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Chegaralararo ma'lumotlar uzatish, ayniqsa Schrems II qarori nuqtai nazaridan xavotirlar tug'diradi.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masalalarga blokcheynning o'zgarmasligini ma'lumotlar sub'ektlarining huquqlari bilan moslashtirish va markazlashmagan tizimlarda GDPRga muvofiqlikni ta'minlash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87419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1A318B-741A-4370-885A-B94A94E18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Blokcheyn va intellektual mulk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EF9430C-2578-4892-B80E-8390F9576F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Blokcheyn qalbakilikka qarshi kurashish va samarali IP registrlari uchun o'rganilmoqda.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Blokcheyn asosidagi innovatsiyalar patentga layoqatlilik va IP himoyasi bo'yicha savollar tug'diradi.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Ijodiy sanoat blokcheyn texnologiyasidan foydalangan holda raqamli huquqlarni boshqarishning yangi modellarini o'rganmoqda.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IP tokenizatsiyasi huquqlarni egalik qilish va o'tkazishda yangi huquqiy muammolarni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huquqiy masalalarga blokcheyn innovatsiyalari uchun IP himoyasi, IP huquqlarini tokenizatsiya qilish va mavjud IP qonunlarini blokcheyn asosidagi mulkchilik modellariga moslashtirish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51848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E1CD22-A04A-4939-8685-28A9D832D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Sektorga xos blokcheyn ilovalari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C88735-9234-4B19-9879-73CF84C3D5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Ta'minot zanjirlarida blokcheyn ma'lumotlar almashish va monopoliyaga qarshi savollarni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Sog'liqni saqlash ilovalari blokcheyn yechimlarini joriy etishda bemorlarning maxfiyligini tartibga solish qoidalariga rioya qilishi kerak.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Blokcheynga asoslangan ko'chmas mulk bitimlari mavjud mulk huquqlari doirasiga integratsiya qilishni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Blokcheyn ovoz berish saylovchilar maxfiyligini ta'minlash va saylov qonunlariga rioya qilishda to'siqlarni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Har bir sektor blokcheyn integratsiyasiga moslashtirilgan yondashuvlarni talab qiladigan o'ziga xos tartibga solish muammolarini taqdim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4769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013FF2-035A-447A-8462-D98C7FB6F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Blokcheynni tartibga solishda xalqaro yondashuvlar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5E9E6D2-91E7-42E1-9A2E-A0BEF3DD1D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OECD, FSB va IOSCO kabi tashkilotlar blokcheynning turli sektorlarga ta'sirini o'rganmoqda.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Jahon banki xalqaro kontekstlarda blokcheynning rivojlanish imkoniyatlarini o'rganmoqda.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blokcheyn hamkorligi kabi mintaqaviy tashabbuslar tartibga solishda hamkorlik yondashuvlarini namoyish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Xalqaro tashkilotlar raqamli identifikatsiya va moliyaviy jinoyatlarning oldini olish kabi sohalarda blokcheynning chegaralararo oqibatlarini hal qilmoqda.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e'tibor uyg'unlashtirilgan standartlarni ishlab chiqish, chegaralararo muammolarni hal qilish va global blokcheyn ekotizimida adolatli ishtirok etishni ta'minlashga qaratilgan.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1868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90C324-F24D-41B3-8CC4-395184039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Blokcheynni tartibga solishning kelajagi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202B20-0530-43D4-901A-6E2BF1C5AC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Blokcheynni tartibga solish innovatsiyalar va ijtimoiy kafolatlar o'rtasidagi muvozanatni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Blokcheynni tartibga solish uchun ko'pincha texnologik neytral, tamoyillarga asoslangan yondashuv taklif qilinadi.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Blokcheyn texnologiyasining chegaralararo ilovalarini hal qilish uchun xalqaro hamkorlik juda muhim.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Davlat-xususiy sheriklik blokcheynni samarali boshqarish asoslarini ishlab chiqishda muhim ahamiyatga ega.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Kelajak, ehtimol, blokcheynni tartibga solish uchun xalqaro tamoyillar, milliy qonunchilik, sektorga xos qoidalar va axloqiy ko'rsatmalarni birlashtirgan ko'p qatlamli yondashuvni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93868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66A953-8172-4229-ADDD-8AE6865C5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/>
              <a:t>Robotika va uchuvchisiz havo kemalariga (dronlar) kirish</a:t>
            </a:r>
            <a:br>
              <a:rPr lang="sv-SE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E896623-BB40-4CF7-9B03-E13E525579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Robotlar avtonomiyaga ega dasturlashtirilgan, harakatga keltirilgan mexanizmlar sifatida aniqlanadi, dronlar esa uchuvchisiz havo tizimlaridir.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texnologiyalar sanoat robotlaridan rivojlangan avtonom tizimlargacha rivojlandi.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Global sanoat roboti bozori 2020 yilda 16,5 milliard dollar qiymatiga ega bo'ldi, bu sezilarli iqtisodiy ta'sirni ko'rsatadi.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Robotika va dronlarning rivojlanishi xavfsizlik, javobgarlik, maxfiylik va ijtimoiy-iqtisodiy ta'sirlar bo'yicha huquqiy va axloqiy muammolarni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Ularning rivojlanishi va foydalanishini boshqarish, innovatsiyalar va ijtimoiy kafolatlar o'rtasidagi muvozanatni saqlash uchun keng qamrovli huquqiy asoslar zarur.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7936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7D163A-BD4F-41BF-9138-16C5F9BDA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Huquqiy ta'riflar va tasniflar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34A6302-B1D8-40BC-8AEC-5F65DAD9F0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Janubiy Koreya aqlli robotlarni o'zini anglash, avtonom mexanik qurilmalar sifatida ta'riflaydi.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taklif qilingan SI to'g'risidagi qonuni SI qo'llaniladigan robotlarni o'z tartibga solish doirasiga kiritadi.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FAA dronlarni tartibga solish maqsadida og'irlik va foydalanishga qarab tasniflaydi.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SAEning haydash avtomatizatsiyasi darajalari avtonom tizimlarni tasniflash uchun asosni taqdim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masalalarga avtonomiyani aniqlash, imkoniyatlarga qarab tasniflash va yuqori darajada avtonom tizimlarning huquqiy maqomini belgilash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1517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440530-5654-49A6-A2D8-8B1231F39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Robotika uchun xavfsizlik qoidalari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FC86BFE-F65A-4DC9-8933-23EDB3D193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ISO standartlari sanoat va hamkorlik robotlari uchun talablarni belgilaydi.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mashinalar to'g'risidagi direktivi robotlar uchun xavfsizlik talablarini belgilaydi.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OSHA inson ishchilarini himoya qilishni ta'minlash uchun ish joylarida robotika xavfsizligi bo'yicha ko'rsatmalar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Tibbiy robotlar o'zlarining muhim ilovalari tufayli FDA kabi tartibga soluvchi organlar tomonidan qo'shimcha tekshiruvdan o'tadi.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"Axloqiy xavfni baholash" tushunchasi robototexnika tizimlari uchun xavfsizlikni baholashga axloqiy mulohazalarni kiritishga qaratilgan.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16306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D81117-3B38-45B8-BC33-972DC1105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Dronlarni tartibga solish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59B0E24-1689-4EFD-91A3-19A2716504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FAAning 107-qismi Qo'shma Shtatlarda kichik UAS operatsiyalari uchun qoidalarni belgilaydi.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 xavfga asoslangan dron operatsiyalarini tasniflash uchun keng qamrovli doirani joriy etdi.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ICAO xalqaro standartlashtirish uchun RPAS sertifikatlash va havo harakatini boshqarish bo'yicha ko'rsatmalar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Uchuvchisiz havo harakatini boshqarish (UTM) dronlarni havo bo'shlig'iga xavfsiz integratsiya qilishga qaratilgan.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tartibga solish masalalariga operatsion cheklovlar, xavfga asoslangan tasniflash, mavjud havo bo'shlig'i bilan integratsiya va innovatsiyalarni xavfsizlik va maxfiylik bilan muvozanatlashtirish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23849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02249C-3E9C-4856-B58D-A0C863BD0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Javobgarlik va sug'urta asoslari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E59E6BE-E425-4FFE-96AF-F184B0CE41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mahsulot uchun javobgarlik to'g'risidagi direktivi javobgarlik uchun asos yaratadi, ammo uni avtonom tizimlarga qo'llash qiyin.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Avtonom robotlar ishtirokidagi hodisalarda ayb qo'yish murakkab va yangi huquqiy yondashuvlarni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Rim konventsiyasi kabi xalqaro asoslar dron operatsiyalari uchun havo kemalariga zarar etkazish javobgarligini belgilaydi.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Robotika va dron operatsiyalari bilan bog'liq xavflarni qoplash uchun ixtisoslashtirilgan sug'urta mahsulotlari paydo bo'lmoqda.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texnologiyalar rivojlanishi bilan javobgarlik rejimlari adolatli javobgarlikni taqsimlash va ta'sirlangan tomonlarni etarli darajada himoya qilishni ta'minlash uchun moslashishi kerak.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82432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145F92-EF7F-4B30-9458-09E39AF04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Maxfiylik va ma'lumotlarni himoya qilish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6C35833-3CE1-4111-96B9-5325CD88ED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GDPR tamoyillari robotika va dron texnologiyalari tomonidan to'plangan ma'lumotlarga taalluqli.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"Dizayn bo'yicha maxfiylik" rivojlanish jarayoni davomida maxfiylik mulohazalarini integratsiyalashga urg'u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Dron kuzatuvi texnologik kuzatuv chegaralari va shaxsiy maxfiylik huquqlari haqida huquqiy savollar tug'diradi.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Ma'lumotlarni himoya qilishning ta'sirini baholash (DPIA) robototexnika va dron ilovalarida maxfiylik xavflarini aniqlash va kamaytirish uchun juda muhim.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Afzalliklarni maxfiylikni himoya qilish bilan muvozanatlash robotika va dron texnologiyalari tartibga soluvchilari va ishlab chiquvchilari uchun muhim muammo bo'lib qolmoqda.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23134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03AD17-7ED9-458E-BBA0-A58102819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Intellektual mulk huquqlari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A15B402-B352-48EC-B4DC-8D9924E80B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Patent himoyasi robotika va dronlardagi innovatsiyalarni rag'batlantiradi, SI algoritmlarini patentlash bo'yicha munozaralar davom etmoqda.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Mualliflik huquqi robot dasturiy ta'minotini himoya qiladi, tijorat sirlari esa sanoatdagi ishlab chiqarish jarayonlarini qamrab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Ochiq manba harakati robotika va dronlarni ishlab chiqishda hamkorlikni rag'batlantiradi.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Standart-muhim patentlar muhim texnologiyalarga adolatli kirishni ta'minlash uchun FRAND litsenziyasiga bo'ysunadi.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masalalarga SI innovatsiyalarini himoya qilish, ochiq manba va xususiy ishlanmalar o'rtasidagi muvozanatni saqlash va inson-robot o'zaro munosabatlarida IP muammolarini hal qilish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95504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B641DB-6B28-41F3-A545-A4AF373CF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Axloqiy va ijtimoiy oqibatlar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572B0BB-A3AC-48B4-BCDE-36C909E139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Asimovning qonunlari robotikada axloqiy SI dizayni muhokamalariga ta'sir ko'rsatishda davom etmoqda.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Sog'liqni saqlash robotikasi bemor avtonomiyasi va parvarishda mashinalarning roli haqida savollar tug'diradi.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Bandlikka ta'sirni o'rganish robotlashtirish va avtomatlashtirish natijasida ish o'rinlarini yo'qotish va yaratishni tahlil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Harbiy robotika avtonom qurol tizimlari etikasi bo'yicha munozaralarni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axloqiy masalalarga inson-robot o'zaro ta'siri, ijtimoiy ta'sirlar, maxfiylik va robot tizimlarini ishlab chiqish va joriy etishda adolatlilik va barqarorlikni ta'minlash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35710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84C514-8D7C-4B05-8F9E-68675404E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Xalqaro boshqaruv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B2A5E21-4EC9-4119-9FE5-3BE61B5D21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BMT agentliklari turli jihatlarni qamrab oladi: CCW avtonom qurollar bo'yicha munozara qiladi, ITU spektrni taqsimlash masalasini muhokama qiladi va ICAO havo bo'shlig'iga integratsiya bo'yicha standartlarni ishlab chiqadi.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OECD mas'uliyatli rivojlanish bo'yicha ko'rsatmalarni taqdim etib, SI siyosati muhokamalariga hissa qo'shadi.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ISO global standartlarda izchillikni ta'minlash uchun robotika standartlashtirish qo'mitalarini tashkil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Maxsus xalqaro agentliklar bo'yicha takliflar robotika va dron texnologiyalarini muvofiqlashtirish zarurligini aks ettiradi.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e'tibor standartlarni uyg'unlashtirish, chegaralararo muammolarni hal qilish va robotika hamda dron texnologiyalarining inklyuziv global boshqaruvini ta'minlashga qaratilgan.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52994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BE6BE4-B315-417B-B5C1-143705585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Robotika va dronlarni tartibga solishning kelajagi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576AAC3-1F3E-41EE-B153-81210B3ECD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Robotika va dron texnologiyalaridagi tez rivojlanishga mos kelish uchun moslashuvchan yondashuvlar muhim.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texnologiyalardan global foydalanish uchun uyg'unlashtirilgan asoslarni ishlab chiqishda xalqaro hamkorlik juda muhim.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Jamoatchilik ishtiroki robotika va dronlarni tartibga solish bo'yicha siyosat ishlab chiqish jarayonlariga ishonchni oshiradi.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murakkab texnologiyalarni samarali boshqarish uchun fanlararo hamkorlik muhim.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Kelajakdagi tartibga solish, ehtimol, robotika va dronlar uchun xalqaro tamoyillar, milliy qonunchilik, sektorga xos qoidalar va axloqiy ko'rsatmalarni birlashtirgan ko'p qatlamli yondashuvni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911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8E5346-1A5B-4EC8-8A6C-3FBA7F221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Narsalar internetiga (IoT) kirish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06A3346-3444-4FD2-B3DA-037712D446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Narsalar interneti (IoT) ma'lumotlarni to'plash va almashish qobiliyatiga ega o'zaro bog'langan ob'ektlar tarmog'idir.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IoTning asosiy komponentlariga sensorlar, aktuatorlar, ulanish modullari va ma'lumotlarni qayta ishlash birliklari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IoT ilovalari aqlli uylar, sanoat avtomatizatsiyasi va sog'liqni saqlash kabi sektorlarni qamrab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IoTning iqtisodiy ta'siri sezilarli bo'lib, 2025 yilga kelib yiliga 11,1 trillion dollargacha bo'lishi kutilmoqda.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muammolarga qurilma xavfsizligini ta'minlash, foydalanuvchi maxfiyligini himoya qilish va IoT uchun moslashuvchan qoidalarni ishlab chiqish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664078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D48CDD-1036-44ED-936F-23A33FC89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IoT arxitekturasi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2BC262-FD46-4FDF-9501-AAD2B70B04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IoT arxitekturasi odatda qatlamlar bo'yicha tushuntiriladi: jismoniy, tarmoq, middleware va ilova.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Tarmoq qatlami samarali ma'lumotlar uzatish uchun MQTT va CoAP kabi protokollardan foydalanadi.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OneM2M kabi middleware standartlari turli xil IoT qurilmalari va tizimlari o'rtasidagi o'zaro moslashuvchanlikni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Edge hisoblash IoT o'rnatishlarida kechikish va o'tkazuvchanlik cheklovlarini hal qilishga qaratilgan.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ISO/IEC 30141:2018 standartlashtirish uchun keng qamrovli IoT ma'lumotnoma arxitekturasini taqdim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88447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8BE28D-802A-4734-80C6-581BFEF2C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IoTda xavfsizlik va maxfiylik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4FE26FF-C11E-4304-80A2-37675A3D0F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OWASP IoT Top 10 IoT tizimlariga xos muhim zaifliklarni aniqlaydi.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IoTdagi shifrlash muammolari NISTning yengil kriptografiya loyihasi tomonidan hal qilinadi.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IoTda autentifikatsiya va kirishni boshqarish murakkab bo'lib, IoT uchun OAuth 2.0 kabi standartlar taklif qilinmoqda.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Dizayn bo'yicha maxfiylik foydalanuvchi ma'lumotlarini himoya qilishni ta'minlash uchun IoT rivojlanishiga ayniqsa tegishli.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e'tibor resurslarni tejaydigan xavfsizlik choralarini ishlab chiqish va turli xil IoT qurilmalari uchun mustahkam autentifikatsiya mexanizmlarini joriy etishga qaratilgan.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30106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707D42-C88E-455E-B9F2-9F3E60B9A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IoT uchun huquqiy asoslar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1EE842C-2959-4C49-810D-4951897649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Kiberhavfsizlik to'g'risidagi qonuni IoT xavfsizligini sertifikatlash standartlarini o'rnatadi.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AQShning IoT kiberhavfsizligini takomillashtirish to'g'risidagi qonuni federal agentliklarning IoT qurilmalari uchun xavfsizlik standartlarini belgilaydi.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Kaliforniyaning SB-327 qonuni shtatda sotiladigan ulangan qurilmalar uchun oqilona xavfsizlik xususiyatlarini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GDPRni IoTga qo'llash foydalanuvchi roziligini olish va ma'lumotlar huquqlarini ta'minlashda muammolarni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tartibga solish masalalariga xavfsizlik standartlari, ma'lumotlarni himoya qilish talablariga rioya qilish va turli sohalarda IoTning o'ziga xos muammolarini hal qilish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21007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46DE75-60EE-402E-9D6C-0DE597009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IoTda ma'lumotlarga egalik va IP huquqlari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195AD66-40E5-45E5-8AA4-A23734C1F0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Football Dataco v Yahoo! kabi ishlarda ko'ringanidek, an'anaviy IP qonunlarini IoT tomonidan yaratilgan ma'lumotlarga qo'llash qiyin.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Shartnomalar IoT ekotizimlarida ma'lumotlar huquqlarini belgilashda muhim rol o'ynaydi.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IoT qurilmalari va dasturiy ta'minotini IP himoya qilish Thales v. Philips kabi ishlarda ko'rsatilganidek, o'ziga xos qiyinchiliklarga duch keladi.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Standartlashtirish sa'y-harakatlari va patent fonlari IoT sanoatida litsenziyalashni soddalashtirishi ko'zda tutilgan.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masalalarga ma'lumotlarga egalikni aniqlash, xususiy va ochiq manba ishlanmalarini muvozanatlash va o'zaro bog'liq IoT ekotizimlarida IP muammolarini hal qilish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628464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D1CBDE-B854-44E0-910A-B8F9F227A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IoTda iste'molchilarni himoya qilish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0971215-7FD4-4ABF-81FA-5E49C16F1B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umumiy mahsulot xavfsizligi to'g'risidagi direktivi iste'molchi IoT qurilmalari uchun ulangan mahsulot xavfsizligini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FTC ishlarida IoT marketing da'volarini tartibga solish va iste'molchilarni himoya qilishni ta'minlashdagi qiyinchiliklar ta'kidlangan.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IoT eskirishi ta'mirlash huquqi va barqaror dizayn tamoyillariga e'tibor qaratadi.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IoT qurilmalarining keng tarqalgan tabiati tufayli IoT ma'lumotlarini yig'ish uchun xabardor rozilikni olish qiyin.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ETSI EN 303 645 kabi xalqaro standartlar iste'molchi IoT xavfsizligi uchun asoslarni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403005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432A8E-0FFA-4912-A609-81948B56B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Sektorga xos IoT ilovalari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3577D60-AC03-4C6A-8833-2243A2FDB6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Sog'liqni saqlash IoT HIPAA va FDA ko'rsatmalariga rioya qilishi kerak.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Aqlli shahar tashabbuslarida ma'lumotlarni himoya qilish muammolari mavjud bo'lib, ular Barselonaning axloqiy standartlari kabi doiralarda ko'rib chiqilgan.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Ulangan transport vositalari UNECE WP.29 kabi avtomobil kiberhavfsizligi bo'yicha yangi qoidalarni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Sanoat IoT operatsion texnologiya xavfsizligi uchun IEC 62443 kabi standartlarga rioya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Har bir sektor IoT integratsiyasi taqdim etadigan noyob xavflar va imkoniyatlarni hal qiladigan moslashtirilgan tartibga solish yondashuvlarini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274852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123366-EE4A-4CF8-B936-6D2A71F92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IoT javobgarlik rejimlari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4A84A26-83F6-453E-8BF2-8814DC82EC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mahsulot uchun javobgarlik to'g'risidagi direktivi dasturiy ta'minot va yangilanishlari bo'lgan IoT tizimlariga qo'llanilishi qiyin.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Ko'p manfaatdor tomonli IoT ekotizimlarida ayb qo'yish murakkab va yangi huquqiy asoslarni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IoT ma'lumotlari aniqligiga javobgarlik aqlli hisoblagich nizolarida paydo bo'ldi, bu esa huquqiy tashvishning yangi sohalarini ta'kidlaydi.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Aqlli shartnomalar va blokcheyn IoTda avtomatlashtirilgan javobgarlikni boshqarish uchun imkoniyatlar va qiyinchiliklarni taqdim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masalalarga an'anaviy javobgarlik asoslarini IoT murakkabliklariga moslashtirish va IoT ekotizimlarida umumiy javobgarlik uchun yangi modellarni ishlab chiqish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136357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C9E8B2-4A1C-4A5F-98FC-E424AC595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Xalqaro IoT boshqaruvi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136BAC9-623A-4AE1-9CA0-24364C5734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ITU, ISO va IEC IoT texnologiyalari va ilovalari uchun xalqaro standartlar ishlab chiqadi.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AIOTI kabi mintaqaviy tashabbuslar iqtisodiy rivojlanishda IoTning strategik ahamiyatini ko'rsatadi.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IoT kiberhavfsizligi bo'yicha xalqaro hamkorlik Parij chaqiruvi kabi tashabbuslar bilan namoyon bo'ladi.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Global o'zaro moslashuvchanlik muammo bo'lib qolmoqda, bu IICning sanoatlararo hamkorlik uchun sinovdan o'tkazish maydonchalari kabi sa'y-harakatlar orqali hal qilinmoqda.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Yurisdiktsiyalar bo'ylab qoidalarni uyg'unlashtirish qiyin bo'lib qolmoqda va IoT boshqaruvida doimiy xalqaro hamkorlikni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938178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2A7A09-4A27-48E8-A005-0FA050A5B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IoTni tartibga solishning kelajagi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ED286BD-B498-433E-997C-C6B1EFC92C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IoTni tartibga solish innovatsiyalarni xavfsizlik, maxfiylik va iste'molchilar huquqlarini himoya qilish bilan muvozanatlashni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Xavfga asoslangan yondashuvlar turli xil IoT ilovalariga mos keladigan moslashtirilgan xavfsizlik choralarini qo'llashga imkon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Shaffoflik va tushuntirish IoT tizimlariga ishonch va javobgarlik uchun muhim.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IoT texnologiyalarining tez rivojlanishiga mos kelish uchun doimiy tartibga solish baholashlar zarur.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Kelajakdagi IoT tartibga solish, ehtimol, xalqaro tamoyillar, milliy qonunchilik, sektorga xos qoidalar va axloqiy ko'rsatmalarni birlashtirgan ko'p qatlamli yondashuvni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340781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A794F0-DB77-468C-B3CC-12D347C8C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F3C3F49-F8D1-4B9A-B341-F3EB69A7AD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629AEFE-C45D-4ECB-8B62-1E29A46CF5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1611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4009</Words>
  <Application>Microsoft Office PowerPoint</Application>
  <PresentationFormat>Широкоэкранный</PresentationFormat>
  <Paragraphs>510</Paragraphs>
  <Slides>52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6" baseType="lpstr">
      <vt:lpstr>Arial</vt:lpstr>
      <vt:lpstr>Calibri</vt:lpstr>
      <vt:lpstr>Calibri Light</vt:lpstr>
      <vt:lpstr>Тема Office</vt:lpstr>
      <vt:lpstr>Презентация PowerPoint</vt:lpstr>
      <vt:lpstr>Axborot infratuzilmasini tartibga solishga kirish </vt:lpstr>
      <vt:lpstr>Axborot infratuzilmasi ob'ektlari </vt:lpstr>
      <vt:lpstr>Axborot infratuzilmasini tartibga solishdagi manfaatdor tomonlar </vt:lpstr>
      <vt:lpstr>Muhim axborot infratuzilmasini himoya qilish </vt:lpstr>
      <vt:lpstr>Tarmoq betarafligi </vt:lpstr>
      <vt:lpstr>Ma'lumotlarni joylashtirish va chegaralararo oqimlarni tartibga solish </vt:lpstr>
      <vt:lpstr>Paydo bo'layotgan texnologiyalar va axborot infratuzilmasini tartibga solish </vt:lpstr>
      <vt:lpstr>Axborot infratuzilmasini tartibga solishda kiberhavfsizlik </vt:lpstr>
      <vt:lpstr>Axborot infratuzilmasini tartibga solishda xalqaro hamkorlik </vt:lpstr>
      <vt:lpstr>Axborot infratuzilmasini tartibga solishning kelajagi </vt:lpstr>
      <vt:lpstr>Sun'iy intellektga (SI) kirish </vt:lpstr>
      <vt:lpstr>SI tizimlarining turlari </vt:lpstr>
      <vt:lpstr>SIning huquqiy ta'riflari </vt:lpstr>
      <vt:lpstr>SI va intellektual mulk </vt:lpstr>
      <vt:lpstr>SI va ma'lumotlarni himoya qilish </vt:lpstr>
      <vt:lpstr>SI javobgarligi va hisobdorligi </vt:lpstr>
      <vt:lpstr>SIdagi axloqiy mulohazalar </vt:lpstr>
      <vt:lpstr>Muayyan sektorlarda SI ilovalarining qo'llanilishi </vt:lpstr>
      <vt:lpstr>SI boshqaruvida xalqaro hamkorlik </vt:lpstr>
      <vt:lpstr>SI tartibga solishning kelajagi </vt:lpstr>
      <vt:lpstr>Blokcheyn texnologiyasiga kirish </vt:lpstr>
      <vt:lpstr>Blokcheynning texnik asoslari </vt:lpstr>
      <vt:lpstr>Blokcheynning huquqiy maqomi </vt:lpstr>
      <vt:lpstr>Moliyaviy xizmatlarda blokcheyn </vt:lpstr>
      <vt:lpstr>Aqlli shartnomalar va shartnoma huquqi </vt:lpstr>
      <vt:lpstr>Blokcheyn va ma'lumotlarni himoya qilish </vt:lpstr>
      <vt:lpstr>Blokcheyn va intellektual mulk </vt:lpstr>
      <vt:lpstr>Sektorga xos blokcheyn ilovalari </vt:lpstr>
      <vt:lpstr>Blokcheynni tartibga solishda xalqaro yondashuvlar </vt:lpstr>
      <vt:lpstr>Blokcheynni tartibga solishning kelajagi </vt:lpstr>
      <vt:lpstr>Robotika va uchuvchisiz havo kemalariga (dronlar) kirish </vt:lpstr>
      <vt:lpstr>Huquqiy ta'riflar va tasniflar </vt:lpstr>
      <vt:lpstr>Robotika uchun xavfsizlik qoidalari </vt:lpstr>
      <vt:lpstr>Dronlarni tartibga solish </vt:lpstr>
      <vt:lpstr>Javobgarlik va sug'urta asoslari </vt:lpstr>
      <vt:lpstr>Maxfiylik va ma'lumotlarni himoya qilish </vt:lpstr>
      <vt:lpstr>Intellektual mulk huquqlari </vt:lpstr>
      <vt:lpstr>Axloqiy va ijtimoiy oqibatlar </vt:lpstr>
      <vt:lpstr>Xalqaro boshqaruv </vt:lpstr>
      <vt:lpstr>Robotika va dronlarni tartibga solishning kelajagi </vt:lpstr>
      <vt:lpstr>Narsalar internetiga (IoT) kirish </vt:lpstr>
      <vt:lpstr>IoT arxitekturasi </vt:lpstr>
      <vt:lpstr>IoTda xavfsizlik va maxfiylik </vt:lpstr>
      <vt:lpstr>IoT uchun huquqiy asoslar </vt:lpstr>
      <vt:lpstr>IoTda ma'lumotlarga egalik va IP huquqlari </vt:lpstr>
      <vt:lpstr>IoTda iste'molchilarni himoya qilish </vt:lpstr>
      <vt:lpstr>Sektorga xos IoT ilovalari </vt:lpstr>
      <vt:lpstr>IoT javobgarlik rejimlari </vt:lpstr>
      <vt:lpstr>Xalqaro IoT boshqaruvi </vt:lpstr>
      <vt:lpstr>IoTni tartibga solishning kelajagi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Axborot infratuzilmasini tartibga solishga kirish </dc:title>
  <dc:creator>User</dc:creator>
  <cp:lastModifiedBy>User</cp:lastModifiedBy>
  <cp:revision>4</cp:revision>
  <dcterms:created xsi:type="dcterms:W3CDTF">2024-09-11T19:18:11Z</dcterms:created>
  <dcterms:modified xsi:type="dcterms:W3CDTF">2024-09-14T07:37:00Z</dcterms:modified>
</cp:coreProperties>
</file>