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F7B10-0143-4047-AD04-5141CF3C17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701291-B258-4425-9CAA-0EA4E6ECF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AA6F3E-33A6-4B1F-B9D8-2FFF461F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0D9F62-D6A2-4BB4-BDA8-684C58CD6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8B2746-7FFD-46B8-AE9F-9C14EEC7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96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FFF5FE-85A3-4883-9A55-B5888CAF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4CAD4A-F050-459F-BEC6-6AEB1FB78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08838E-19D7-4E7D-90B4-378661455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BE78FE-396E-4063-8ABB-7EF3C278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A2C345-5FC5-4EC0-8B67-8691F36B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52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F49F7-9C0A-4940-8BC3-0D445B6AE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82FC29-4C20-4921-85BE-D756AC732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AEAF45-49BC-42A8-A2F5-1B96E41D3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961F82-7B71-4A07-85E5-842BBBD25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3AB45-C603-46CC-9AE9-3145E9A06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CECD9-FEDD-40A2-A721-F5A932A8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FB22AB-11FF-42FD-8D16-4AA4F59214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401861-9855-48ED-921C-6FB308CC2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FD014A-5202-4875-A534-A8E578539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5601AA-47EB-4BAD-BAE8-ACFA0E198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977654-7E26-4B11-B55C-EA91DFE93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1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D9BA4-714E-482D-B6C5-454D5B48C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93D6E4-624F-4A09-A38D-562F63C4F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7CD4F6-1810-4B8E-BF39-0CE7752A9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08ED63-9449-4865-A398-1067ECEE1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997101-1B5F-43DC-968E-A143CE799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1C6766-80A7-4F67-9854-3C7144B1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E14473-1536-4740-BB05-E2CDA6D45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EEBB9FB-F670-4DE9-8F71-14DA5167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25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A2B44-53B4-4A0F-B493-2316A8EA2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C19419-AA0A-4813-AB32-A90E9234F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30AFDD-FDD7-42F3-B3D6-C9F556A91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1F0404-1EF4-431A-A55F-556CAF082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79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914B869-903E-4249-AD1D-31DF33AEB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347A89-AE3C-4968-A517-3A500029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5BDD4C-AA9D-435C-9FDE-91C029E3B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40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14035-4989-4FAB-B25E-F257F4A6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572083-6E01-4781-A030-F4FB723AE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C895ED-7BE4-48A8-BDFE-945AF4F59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40A051-733F-4334-ADDD-E3685B4E5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39BB0C-530E-4C40-8994-D3FBFD7C0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77382D-CE70-49DF-9563-45A40B357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574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8E38A-B9D9-4959-AFD3-695B7FFF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5133FCA-F9AF-47A8-8273-8EF927E389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CC8AC4-84DE-4B4E-ACF3-8A0BD0183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3580D6-3C18-4810-9EB2-977341B54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8DD517-9A55-4D3E-99D4-5D351C33A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F4E584-DC6A-4954-98A8-D2051A2BB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31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1820D-4E76-4399-896A-744A70157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6916D0-3B85-4F2E-8009-94BB9E052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FAD38C-F3CD-45EE-925C-DA05CB57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619501-D99A-428A-8D05-C04EF7977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3C0D68-7419-4DD0-B4EF-897BE590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7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AC0CE4-7B1E-4DD2-AEDF-537963074F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05E985-70FE-4990-931D-13747B0A8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556CB4-DFC7-48E1-BDEE-3E5F6D24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E87D16-9A21-48D0-AD33-4D1883074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13BFB1-6216-4A58-914A-E42791FD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611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0899C-18DA-46CF-A855-A7040110E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F37B24-C7EE-40F7-9FCF-AB582288A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4E7EB-663B-487E-ADFE-9FED0CA7C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D01BE0-6946-4D60-B8D4-642111B30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657C4C-A32E-4713-881E-9EDF24BB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0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48381-5341-4A66-938B-FDC3D8FC1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7CCA13-B219-46F1-B8F1-493AD84AB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D16C75-D7B0-490D-AA2D-97D35E914F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041B86-4E92-429D-A9CF-48FDAF5702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C8BDFF-C65A-404E-B841-A305F44AED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8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9EA35-E931-465F-9261-BCC1D5884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D9986D-9A71-424D-B0DA-4F0260704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907D16-E7DC-4037-B54D-2965711D9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74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410A5-889F-43D6-90D7-73BBB5F61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Davlat sektorida Sanoat 4.0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70A11D-E708-4D85-A2B7-45EC5F08F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Sanoat 4.0 IoT, katta ma'lumotlar tahlili va kiber-fizik tizimlar kabi ilg'or raqamli texnologiyalar orqali davlat sektorini inqilob qilmoqda.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shaharlar Singapurning Smart Nation tashabbusi kabi loyihalarda ko'rsatilganidek, shahar hayoti va boshqaruvini optimallashtiriladi.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sektorida Sanoat 4.0 ning qo'llanilishi shahar harakatchanligi, energetika, jamoat xavfsizligi, sog'liqni saqlash va atrof-muhitni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o'zgarish jismoniy, raqamli va biologik sohalar o'rtasidagi chegaralarni xiralashtiradi, davlat boshqaruvini tubdan o'zgartiradi.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sektorida Sanoat 4.0 ni joriy etish texnologik innovatsiyalarni axloqiy masalalar va fuqarolar ehtiyojlari bilan muvozanatlashtirishni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399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2B316A-00AA-4D80-AE02-BF35E92CF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Aqlli shaharlar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2F65F6-152A-41AC-820A-4DCDE8462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shaharlar Sanoat 4.0 ni shahar boshqaruviga keng qo'llaydi, boshqaruv, iqtisodiyot, harakatchanlik, atrof-muhit, turmush tarzi va odamlarni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Amsterdamning portali kabi e-ishtirok platformalari va ochiq ma'lumotlar tashabbusi shahar muhitida aqlli boshqaruvni qo'llab-quvvatlaydi.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Smart Mobility 2030 rejasi transport tizimlariga texnologiyalarni integratsiyalashni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e-Sog'liqni saqlash tizimi raqamli sog'liq yozuvlarini boshlab beradi, aqlli yashash ilovalarini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shaharlar shahar rivojlanishiga yaxlit yondashuvni ifodalaydi, yanada yashash uchun qulay, samarali va javob beradigan shahar muhitini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982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763DA-FF0A-4BE8-8CC3-7957D3860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Aqlli shaharlar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04794C-AF07-4689-8000-4D5CFA3EE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Aqlli shaharlarda IoT va katta ma'lumotlar ilovalariga ta'sir ko'rsatadi, shahar texnologiyasini joriy etishda maxfiylikni loyiha asosida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NIS direktivi kabi kiberhimoya qonunchiligi Aqlli shahar muhitlarida muhim infratuzilmani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Germaniyaning Avtonom transport vositalari to'g'risidagi qonuni kabi qonunlar shahar sharoitlarida o'zini o'zi boshqaradigan avtomobillar kabi paydo bo'layotgan texnologiyalarni tartibga soladi.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Fransiyaning Raqamli respublika to'g'risidagi qonuni kabi qonunlar ochiq ma'lumotlar tashabbuslarini qo'llab-quvvatlaydi, Aqlli shaharlarda shaffoflikni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shaharlar uchun huquqiy ekotizim shahar raqamli boshqaruvida innovatsiyalarni maxfiylik, xavfsizlik va inklyuzivlik masalalari bilan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84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C427F-3A13-4026-8D96-D79183314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Aqlli tarmoqlar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C51DA0-CD7C-4767-9A4E-EC0C6A8FD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tarmoqlar Sanoat 4.0 tamoyillaridan foydalanib elektr energiyasini ishlab chiqarish, taqsimlash va iste'mol qilishni o'zgartiradi.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tarmoqlarning asosiy komponentlariga ilg'or o'lchash infratuzilmasi, taqsimlashni avtomatlashtirish va talabga javob tizimi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Italiyaning aqlli hisoblagichlarni joriy etish real vaqt rejimida energiya boshqaruvini ta'minlaydi, katta masshtabli Aqlli tarmoq joriy etilishini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Germaniyaning Energiewende Aqlli tarmoq tizimlariga qayta tiklanadigan energiya manbalarini integratsiyalashni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tarmoqlar energiya tizimlarida asosiy o'zgarishni ifodalaydi, yanada samarali, ishonchli va barqaror elektr tarmoqlarini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271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FDB7F3-626B-4CCC-8246-A53F138F3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Aqlli tarmoq huquqiy asoslari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5C2F3E-04FF-484B-A6E6-227357CFD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Uchinchi energetika paketi aqlli hisoblagichlarni joriy etishni buyuradi, butun Yevropa bo'ylab Aqlli tarmoqlarni qabul qilishni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 Energetika siyosati to'g'risidagi qonuni aqlli hisoblagichlar ma'lumotlari maxfiyligini himoya qiladi, Aqlli tarmoqlarni joriy etishda iste'molchilar xavotirlarini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NERC CIP standartlari ommaviy elektr tizimlarini xavfsizligini ta'minlaydi, Aqlli tarmoq infratuzilmasida kiberhimoyani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Kaliforniyaning AB 2514 energiyani saqlash maqsadlarini belgilaydi, tarmoq moslashuvchanligini va qayta tiklanadigan energiya integratsiyasini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tarmoqlar uchun tartibga solish landshafti energiya tizimlarida innovatsiya, xavfsizlik va iste'molchilarni himoya qilishni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874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016CA-72D5-4D8A-B379-C30367B94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Aqlli shahar texnologik infratuzilmasi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C5498B-BE2C-4558-B3ED-A7DCC3CDA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platformalari va 5G tarmoqlari Bristolning 5G sinov maydoni misol bo'lganidek, Aqlli shahar infratuzilmasining asosini tashkil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Nyu-Yorkning Databridge ma'lumotlarga asoslangan qaror qabul qilishni ta'minlaydi, shahar boshqaruvida katta ma'lumotlar tahlilini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Dubai hujjatlarni tekshirish uchun blokcheyndan foydalanadi, hukumat xizmatlarida innovatsion ilovalarni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 video tahlil uchun sun'iy intellektni qo'llaydi, jamoat xavfsizligi va shaharni kuzatish imkoniyatlarini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xilma-xil texnologik ekotizim Aqlli shaharlarda samarali shahar boshqaruvi va yaxshilangan xizmatlarni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038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336D39-6733-45E6-BE12-FE1BAF02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Aqlli tarmoq infratuzilmasi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AB7456-C52B-4AE1-BD3D-6796979CF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Ilg'or o'lchash infratuzilmasi (AMI) Itron-ning OpenWay Riva tizimida ko'rsatilganidek, kommunal xizmatlar va iste'molchilar o'rtasida ikki tomonlama aloqani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Fazorni o'lchash qurilmalari (PMU) Shimoliy Amerika SynchroPhasor tashabbusida ko'ringanidek, tarmoq barqarorligi va monitoringini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Tesla-ning Powerpack kabi energiyani saqlash yechimlari tarmoq moslashuvchanligini va qayta tiklanadigan energiya integratsiyasini qo'llab-quvvatlaydi.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AutoGrid-ning Flex platformasi kabi talabga javob tizimi energiya iste'moli namunalarini optimallashtiradi.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texnologik yaqinlashuv Aqlli tarmoqlarda energiya tizimlarini real vaqt rejimida kuzatish, nazorat qilish va optimallashtirish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187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3E99D-BE5E-42B2-ADE9-9414D59B8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Aqlli shaharlar va Aqlli tarmoqlarda ma'lumotlarni boshqarish va maxfiylik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7EEAB5-D63B-49DF-8817-E7858CAD2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Nyu-Yorknnig ochiq ma'lumotlar tashabbusi Aqlli shahar muhitida shaffof ma'lumotlar to'plash amaliyotini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Amsterdamning Ma'lumotlar almashinuvi platformasi shahar ma'lumotlari uchun idoralararo ulashish protokollarini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Torontoning Sidewalk Labs boshqaruv modeli aqlli shahar rivojlanishida rozilik mexanizmlarini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hisoblagichlar uchun gomomorfikli shifrlash energiya ma'lumotlarini to'plashda iste'molchilar maxfiyligini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yondashuvlar raqamli shahar muhitlarida xizmatlarni yaxshilash uchun ma'lumotlardan foydalanishni shaxsiy maxfiylikni himoya qilish bilan muvozanatlashtirishga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53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2A94C-1B6B-427D-8747-5D249CEF6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Aqlli shaharlar va Aqlli tarmoqlarda kiberhimoya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90F365-7562-42FC-8049-146DBD888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ICS Xavfsizlik qo'llanmasi Aqlli shahar va Aqlli tarmoq infratuzilmasi uchun tahdidlarni modellashtirish yondashuvlarini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NIS direktivi raqamli shahar tizimlarida muhim infratuzilmani himoya qilish uchun doirani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IEC 61850 standartlari energiya tarmoqlari bo'ylab Aqlli tarmoq aloqalari xavfsizligini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Energy Web Foundation Aqlli tarmoqlarda xavfsiz energiya tranzaksiyalari uchun blokcheyn ilovalarini o'rganadi.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choralar muhim shahar va energiya infratuzilmasini kiber tahdidlardan himoya qiladi, innovatsiyalarni mustahkam xavfsizlik amaliyotlari bilan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992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72113-4892-4D63-85F5-70399C9F9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Aqlli shaharlar va Aqlli tarmoqlarda standartlashtirish va o'zaro muvofiqlik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A54C4A-9E84-439A-A3FC-79698CA71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 37120 barqaror shaharlar uchun standartlashtirilgan ko'rsatkichlarni taqdim etadi, Aqlli shahar samaradorligini izchil o'lchash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oneM2M standarti turli xil Aqlli shahar ilovalari va qurilmalari bo'ylab IoT o'zaro muvofiqligini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IEC 61850 Aqlli tarmoq aloqalarini standartlashtiradi, turli xil energiya tizimlarining uzluksiz integratsiyasini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IEEE 1547 taqsimlangan energiya resurslari uchun standartlarni belgilaydi, Aqlli tarmoqlarda qayta tiklanadigan energiya manbalarini integratsiyalashni qo'llab-quvvatlaydi.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Standartlashtirish o'zaro muvofiq, samarali va ishonchli Aqlli shahar va Aqlli tarmoq yechimlarini ishlab chiqishni qo'llab-quvvatlaydi.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991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BBA6A-F81D-417B-BC25-2E6F545A7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E-saylovlar va E-demokratiya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06E976-5E9B-4346-B8C5-2DEDD419C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E-saylovlar va e-demokratiya fuqarolar ishtirokini kuchaytirish va demokratik jarayonlarni optimallashtirish uchun raqamli texnologiyalardan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tushunchalarga Estoniyaning i-Voting tizimida ko'rsatilganidek, elektron ovoz berish, onlayn muhokama va raqamli fuqarolik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Vositalar elektron ovoz berish tizimlarini, onlayn muhokama platformalarini, elektron petitsiyalarni, ishtirokchilik byudjetini va fuqarolik hisobot ilovalarini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raqamli o'zgarish fuqaro-hukumat munosabatlarini qayta tasavvur qiladi, demokratik amaliyotlarni tubdan o'zgartiradi.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E-demokratiya raqamli asrda boshqaruvning to'g'ridan-to'g'ri, foydalanish imkoniyati yuqori va tez javob beradigan shakllariga o'tishni anglatadi.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374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1EFC8-FD6A-43AE-8DC1-C228158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/>
              <a:t>E-saylovlar va E-demokratiya uchun huquqiy asos</a:t>
            </a:r>
            <a:br>
              <a:rPr lang="es-E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209429-0329-4C4E-99BB-CE9DE3D51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Elektron ovoz berish to'g'risidagi qonuni va Shveytsariyaning o'zgartirilgan Siyosiy huquqlar to'g'risidagi federal qonuni elektron ovoz berish uchun huquqiy asoslarni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e-demokratiyada ma'lumotlarni himoya qilishni ko'rib chiqadi, siyosiy fikrlarni sezgir ma'lumotlar sifatida tasniflaydi.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Kiberhimoya va infratuzilma xavfsizligi agentligi to'g'risidagi qonuni e-saylov tizimlarini kiber tahdidlardan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Kanadaning Saylovlarni modernizatsiya qilish to'g'risidagi qonuni raqamli asrda onlayn siyosiy kampaniyalarni tartibga soladi.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Amerika ovoz berishiga yordam berish to'g'risidagi qonuni kabi foydalanish imkoniyati to'g'risidagi qonunlar inklyuziv elektron ovoz berish amaliyotini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57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3146F9-62A5-4D1B-AB48-3F387BE2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E-ovoz berish texnologiyalari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D9451C-59B3-43F5-A8D0-A1D6F2D10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E-ovoz berish texnologiyalariga to'g'ridan-to'g'ri yozib oluvchi elektron mashinalar, internet orqali ovoz berish tizimlari va blokcheyn asosidagi yechimlar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i-Voting va G'arbiy Virginiyaning blokcheyn piloti masofadan ovoz berish imkoniyatlarini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Kriptografik protokollar e-ovoz berish tizimlarida byulletenlar maxfiyligi va natijalarni tekshirishni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Biometrika kabi ovoz beruvchilarni tekshirish texnologiyalari elektron saylovlarda firibgarlikning oldini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xilma-xil yechimlar saylovlarni modernizatsiya qilishga qaratilgan, yaxlitlikni saqlab qolgan holda foydalanish imkoniyati va samaradorlikni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170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60C241-09CF-4684-ADD3-EE7229DBD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E-demokratiya platformalari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481C36-135F-49E4-BCF4-FDF94AF8E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Tayvanning vTaiwan kabi onlayn muhokama platformalari fuqarolar o'rtasida siyosat muhokamalarini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 Parlamentining veb-sayti kabi e-petitsiya tizimlari raqamli fuqarolar kiritishi orqali qonun chiqarish kun tartibiga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Ishtirokchilik byudjeti vositalari fuqarolarga mahalliy qarorlar qabul qilish jarayonlarida vakolat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Hukumat konsultatsiya platformalari siyosat bo'yicha jamoatchilik fikrini to'playdi, boshqaruvda fuqarolar ishtirokini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vositalar birgalikda fuqarolarning faolligini o'zgartiradi, fuqarolarga demokratik jarayonlarda ishtirok etish uchun yanada to'g'ri va xilma-xil usullarni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542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929CB-91AC-4E8E-9758-C9DF6C43C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E-saylov xavfsizligi muammolari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ABF3C9-2D3B-4A5D-AD78-F3D177ECC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Ovoz berish mashinalarining zaifliklarini va ovoz beruvchilarni soxtalashtirish xavflari e-saylov yaxlitligiga sezilarli tahdid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DDoS hujumlari va zararli dasturlar tahdidi elektron ovoz berish tizimlarini buzishi va saylov natijalariga putur yetkazishi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Ovozlarni sotib olish muammolari va byulletenlar maxfiyligi masalalari raqamli ovoz berish muhitlarida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Natijalarga hisoblash yaxlitligi va ta'minot zanjiri xavfsizligi e-saylov natijalariga ishonchni saqlab qolish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muammolarni hal qilish e-ovoz berish tizimlariga jamoatchilik ishonchini saqlab qolish uchun doimiy texnologik innovatsiyalar, qat'iy sinovlar va shaffof auditni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782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37C0A-9BB6-4578-BA19-8C36FAADB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E-demokratiya tashabbuslarida maxfiylik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A6B646-E8AE-4A3B-83BF-7E952BB7F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minimallashtirish va ovoz beruvchilar profilini yaratish xavflari raqamli fuqarolik ishtiroki platformalarida asosiy muammolardir.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shaxsiyat oqibatlari va onlayn muhokamalarda anonimlik murakkab maxfiylik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Mobil ovoz berish ilovasi xavfsizligi va ma'lumotlarni saqlash siyosati e-demokratiya tashabbuslarida ehtiyotkorlik bilan ko'rib chiqishni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Cambridge Analytica janjali raqamli siyosiy jarayonlarda mikromaqsadlash xavflarini ta'kidladi.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Maxfiylik masalalarini hal qilish e-demokratiya demokratik qadriyatlar va shaxsiy maxfiylikni kuchaytirishi, emas balki zaiflashtirmasligini ta'minlash uchun ehtiyotkorona siyosat ishlab chiqish, texnologik himoyalar va doimiy jamoatchilik muloqotini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700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1447D-CD8A-4769-AC8B-F7B081CB4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E-demokratiyada foydalanish imkoniyati va raqamli tafovut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06C7F9-2B6E-4090-A6AE-FCD4235208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Foydalanish imkoniyati yuqori bo'lgan e-ovoz berish tizimlarini loyihalash inklyuziv demokratik ishtirokni ta'minlash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tafovutni bartaraf etish e-demokratiya vositalari va platformalaridan teng foydalanish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darajadagi raqamli savodxonlik e-demokratiya tashabbuslarining keng tarqalishida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Raqamli ko'nikmalar tashabbusi raqamli savodxonlikni oshirish va fuqarolarni e-ishtirok uchun tayyorlashga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Foydalanish imkoniyati va raqamli tafovut masalalarini hal qilish e-demokratiyaning inklyuziv salohiyatini ro'yobga chiqarish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892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931AA-2396-4754-84C6-6556262E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E-saylovlarda shaffoflik va auditga layoqatlilik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7B0147-DA4C-4B71-8FBF-A143A6B3C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Boshdan-oxirigacha tekshirish imkoniyati e-ovoz berish tizimlarida maxfiylikni buzmasdan ovozlarni tekshirish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Shveytsariyaning CHVote kabi ochiq manbali tizimlar e-saylov texnologiyalarining jamoatchilik tomonidan tekshirilishiga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Xavfni cheklash auditlari kabi saylovdan keyingi auditlar elektron ovoz berish jarayonlari natijalarini tekshiradi.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 jamoatchilik tekshiruvi uchun anonim e-ovoz berish jurnallarini e'lon qiladi, shaffoflikni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choralar an'anaviy saylov yaxlitligi tamoyillarini raqamli kontekstga moslashtirgan holda e-ovoz berish tizimlariga ishonchni oshirishga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694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C54BA-3487-4D47-B903-BBA84C07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E-demokratiya vositalarining ta'siri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17AE64-B994-4021-9500-4F8DD7FED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E-petitsiyalar turli hukumat kontekstlarida aralash siyosiy ta'sirga ega bo'lganini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vTaiwan kabi onlayn muhokama platformalari fuqarolar fikri orqali qonunchilikni muvaffaqiyatli shakllantirdi.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Ishtirokchilik byudjeti vositalari fuqarolarni moliyaviy qarorlarga jalb qilish orqali mahalliy boshqaruvni yaxshiladi.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ma'lumotlar tashabbusi jamoatchilikka ma'lumot olish imkoniyatini berish orqali hukumat hisobdorligini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ta'sirlar e-demokratiyaning fuqarolik ishtirokini kuchaytirish va siyosatga ta'sir o'tkazish salohiyatini namoyish etadi, shu bilan birga sifatli demokratik muhokamalarga erishishdagi muammolarni ham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61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941D3-0CC1-46F7-ACE0-B4BAA57B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E-saylovlar va E-demokratiyadagi axloqiy mulohazalar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CE87DE-EBB3-4A0C-9515-4AC3EE59E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E-demokratiyada sun'iy intellektdan foydalanish algoritmlardagi potensial noxolislik tufayli adolatlilik bo'yicha xavotirlarni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Mikro-maqsadlashni o'z ichiga olgan raqamli kampaniya amaliyoti saylov yaxlitligining an'anaviy tushunchalariga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Majburiy e-ovoz berish atrofidagi munozaralar raqamli kirishga bo'lgan huquqlar va demokratik ishtirok haqida savol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demokratik vositalarning foydalari bilan adolatlilik, maxfiylik va inklyuzivlikka potensial xavflar o'rtasidagi muvozanatni saqlash asosiy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axloqiy mulohazalarni hal qilish e-demokratiya demokratik tamoyillarni kuchaytirishi, emas balki zaiflashtirmasligini ta'minlash uchun doimiy muhokama, siyosat ishlab chiqish va jamoatchilik muloqotini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171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15724-12A0-4028-8BFF-1C417ABA4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Davlat boshqaruvida sun'iy intellekt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206DB-5DB9-45BC-93D4-3901B7200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davlat boshqaruvini o'zgartirmoqda, samaradorlik, qaror qabul qilish va xizmat ko'rsatishni yaxshilamoqda.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Milliy sun'iy intellekt strategiyasi kabi global tashabbuslar sun'iy intellektning hukumatdagi salohiyatini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boshqaruvida sun'iy intellekt ilovalari fuqarolar xizmatlari chatbotlaridan tortib sun'iy intellekt yordamida byudjetni optimallashtirish kabi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intellektni integratsiyalash ma'lumotlarga asoslangan, tez javob beradigan boshqaruvga o'tishni anglatadi.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transformatsiya boshqaruv tuzilmalari va siyosatini sun'iy intellekt salohiyatidan foydalanish uchun moslashtirishni talab qiladi, shu bilan birga maxfiylik, xavfsizlik va tenglik sohasidagi muammolarni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105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1D932-616F-4134-B2EE-EB86CAD86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Hukumatda sun'iy intellekt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F404AF-C3AE-4EA1-ADF0-104118424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taklif qilingan sun'iy intellekt to'g'risidagi qonuni va AQShning Algoritmik hisobdorlik to'g'risidagi qonuni hukumatda sun'iy intellektning asosiy muammolarini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sun'iy intellektdan foydalanishga ta'sir qiladi, ayniqsa avtomatlashtirilgan qaror qabul qilish bo'yicha 22-modda.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Fransiyaning Raqamli respublika to'g'risidagi qonuni kabi qonunlar algoritm shaffofligini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etikasi doiralari IEEE-ning Axloqiy jihatdan muvofiqlashtirilgan dizayn kabi tamoyillarga asoslanadi.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huquqiy ekotizim hukumatda sun'iy intellektdan mas'uliyatli foydalanishni ta'minlashga, innovatsiyalarni shaxsiy huquqlarni himoya qilish bilan muvozanatlashtirish maqsadini ko'zlaydi.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791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B8657-AA25-4026-A559-737D01CFB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Davlat boshqaruvida sun'iy intellekt ilovalari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C3DB38-BEB6-47CB-AEE4-DA09ED491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"Ask Jamie" kabi chatbotlari hukumat muloqotlarida fuqarolar xizmatlarini yaxshilaydi.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Braziliyaning SISAM sun'iy intellekt texnologiyalaridan foydalangan holda bojxona xavfini baholashni yaxshilaydi.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Buyuk Britaniyaning NHS AI Lab kabi tashabbuslar orqali sog'liqni saqlash boshqaruviga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Shahar boshqaruvi Barselonaning Sentilo kabi sun'iy intellekt platformalaridan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ilovalar sun'iy intellektning turli sohalarda hukumat operatsiyalarini o'zgartirish salohiyatini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510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3CA52-5852-4A1B-A44F-FF6A4638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Hukumat qarorlarini qabul qilishda sun'iy intellekt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0C3F39-C697-4198-8785-0AD8E943E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vositalari hukumatda siyosatni tahlil qilish, tartibga solish ta'sirini baholash va byudjetni taqsimlashga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proaktiv xizmatlar tashabbusi sun'iy intellektdan foydalangan holda davlat xizmatlarini shaxsiylashtiradi.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davlat boshqaruvida HR boshqaruvi va strategik oldindan ko'rishni yaxshilaydi.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Axloqiy masalalar Yevropa Ittifoqining Ishonchli sun'iy intellekt uchun axloq bo'yicha ko'rsatmalari kabi doiralar tomonidan hal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yordamidagi boshqaruvga o'tish samaradorlikni oshirish va ma'lumotlarga asoslangan qarorlar qabul qilishni va'da qiladi, shu bilan birga axloqiy mulohazalarni ehtiyotkorlik bilan ko'rib chiqishni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72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66B1F-9363-4DE0-BD7C-B14C8068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Davlat boshqaruvida sun'iy intellekt uchun ma'lumotlarni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CF2C35-DA40-4C39-B652-FB5557366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boshqarishning asosiy jihatlari ma'lumotlar sifati standartlari, ulashish protokollari va minimallashtirish tamoyillarini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X-Road hukumat sun'iy intellekt ilovalarida xavfsiz ma'lumot almashinuviga misol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qilishga ta'sirni baholash davlat boshqaruvida yuqori xavfli sun'iy intellekt loyihalari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Sintetik ma'lumotlar hukumatda sun'iy intellektni o'qitish uchun maxfiylikni saqlaydigan yechimlarni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Samarali ma'lumotlarni boshqarish davlat boshqaruvida sun'iy intellekt tizimlarining aniq, adolatli va fuqarolar maxfiyligiga hurmat bilan munosabatda bo'lishini ta'minlash uchun asos bo'lib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789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312AF-BCBD-4DC7-A2BA-19E65776D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Davlat boshqaruvida sun'iy intellektning axloqiy va huquqiy muammolari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ED0CA0-5EE1-46DC-8DD4-4D584EEE8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masalalarga algoritm noxolisligi, shaffoflik va sun'iy intellekt yordamida qaror qabul qilishda inson diskrektsiyasi balansi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taklif qilingan sun'iy intellekt to'g'risidagi qonuni hukumatda yuqori xavfli tizimlar uchun shaffoflikni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muammolar davlat boshqaruvi doirasida sun'iy intellekt ilovalarida ma'lumotlarni himoya qilishni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Rotterdam yoshlar farovonligi algoritmi holati kabi munozaralar hukumatda sun'iy intellektdan foydalanishning axloqiy xavotirlarini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boshqaruvining raqamli transformatsiyasida sun'iy intellekt samaradorligini axloqiy mulohazalar va inson huquqlarini himoya qilish bilan muvozanatlash muhim vazifa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3380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A0F84-CAC2-45E9-AA59-B4E24BA33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/>
              <a:t>Sun'iy intellektning davlat sektori bandligiga ta'siri</a:t>
            </a:r>
            <a:br>
              <a:rPr lang="sv-SE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47BF78-EB2D-4225-97CA-B971DEAA9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Tadqiqotlar sun'iy intellekt davlat sektorida ham ish o'rinlari qisqarishiga, ham yangi rollar yaratilishiga olib kelishini ko'rsatmoqda.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Hukumatlar AQShning Federal qayta o'qitish akademiyasi namunasidagi ishchi kuchini qayta o'qitish strategiyalariga muhtoj.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davlat boshqaruvida fuqarolik xizmati qonunlari, ishchi kuchini rejalashtirish va faoliyatni baholashga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Hukumat idoralarida sun'iy intellekt yordamida HR jarayonlarida axloqiy xavotirlar paydo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sektori transformatsiyasida sun'iy intellektning samaradorlik afzalliklarini adolatli va axloqiy ish amaliyotlari bilan muvozanatlash muhim vazifa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674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37944-25B6-4389-9CCA-4C4F9BAA8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Davlat boshqaruvida sun'iy intellekt uchun boshqaruv tuzilmalari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6E8DDC-2194-4036-9C15-C6E036A01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Britaniyaning Ma'lumotlar etikasi va innovatsiyalar markazi kabi sun'iy intellekt etikasi qo'mitalari hukumatda sun'iy intellektdan foydalanishning axloqiy oqibatlarini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Sun'iy intellekt to'g'risidagi qonuni kabi tartibga solish asoslari davlat boshqaruvida sun'iy intellekt uchun keng qamrovli nazoratni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Kanadaning Algoritm ta'sirini baholash kabi sun'iy intellekt audit doiralari hukumat sun'iy intellekt ilovalarida xavflarni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hamkorlik Sun'iy intellekt bo'yicha global hamkorlik kabi tashabbuslar orqali osonlashtiriladi.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tuzilmalar innovatsiyalarni axloqiy mulohazalar bilan muvozanatlashtirishga qaratilgan, hukumat sharoitlarida sun'iy intellektni mas'uliyatli amalga oshirishni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1446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B4E03-8A2E-4783-BE5F-6034B785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Davlat boshqaruvida sun'iy intellekt uchun standartlar va sertifikatlash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987DB0-5BBC-46EC-8CE1-42C2341E0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JTC 1/SC 42 hukumat foydalanishiga tatbiq etiladigan xalqaro sun'iy intellekt me'yorlarini ishlab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 davlat boshqaruvida yuqori xavfli sun'iy intellekt tizimlari uchun muvofiqlikni baholashni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kabi milliy organlar sun'iy intellektni amalga oshirish uchun hukumatga xos standartlarni ishlab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Shaffoflik va tushuntirish imkoniyati standartlari hukumat sun'iy intellekt tizimlarida "qora quti" muammosini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harakatlar hukumatda sun'iy intellektdan izchil, ishonchli va axloqiy foydalanishni o'rnatishga qaratilgan, davlat sektori ilovalari uchun sun'iy intellekt tizimlarining muvofiqligini baholash uchun mezonlar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763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E09A5-B08F-4D22-8B2F-6E9EB71FD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Davlat boshqaruvi uchun sun'iy intellekt bo'yicha xalqaro hamkorlik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80F6AA-EA9A-42CD-8263-27635D1D2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 sun'iy intellekt tamoyillari butun dunyo bo'ylab hukumatda sun'iy intellektdan mas'uliyatli foydalanishga yo'l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 osha ma'lumotlar almashish bo'yicha kelishuvlar davlat boshqaruvida sun'iy intellekt rivojlanishini qo'llab-quvvatlash uchun rivojlanmoqda.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Horizon Europe kabi hamkorlikdagi ilmiy-tadqiqot tashabbusi hukumat sun'iy intellekt ilovalarida innovatsiyalarni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harakatlar mamlakatlar bo'ylab davlat boshqaruvida sun'iy intellektni qabul qilish bo'yicha raqamli tafovutni hal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hamkorlik umumiy standartlarni ishlab chiqish va boshqaruvda sun'iy intellektning global oqibatlarini hal qilish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301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C33EE-0830-4501-846A-2BC8482D3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xarid haqida umumiy ma'lumot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EDF2D3-672D-43AB-8672-60EB34E8B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xarid raqamli texnologiyalar orqali hukumat xaridlarini o'zgartiradi, shaffoflik va samaradorlikni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Koreyaning KONEPS va Yevropa Ittifoqining PEPPOL kabi global tashabbuslar elektron xaridning salohiyatini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xarid vositalari elektron tender platformalaridan yetkazib beruvchilarni boshqarish tizimlarigacha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raqamli o'zgarish hukumat-yetkazib beruvchi munosabatlari va davlat resurslarini boshqarishni qayta tasavvur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xarid hukumat xaridlarini yanada samarali, shaffof va raqobatbardosh bo'lishiga o'tishni anglatadi.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324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7C0E4-6CEE-4D8E-81CB-C51BE382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xarid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F9FBB8-6E30-4BE0-ADAE-548A36681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qonunchilikka AQShning E-hukumat to'g'risidagi qonuni va UNCITRALning Davlat xaridlari to'g'risidagi model qonuni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Hindistonning Umumiy moliyaviy qoidalari kabi milliy qonunlar ma'lum chegaralardan yuqori bo'lgan elektron xaridlarni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ESIGN kabi qonunlar elektron tranzaksiyalarning huquqiy tan olinishini ta'minlash uchun raqamli imzoning amal qilishini ko'rib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Yevropa Ittifoqida xarid jarayonlarida ma'lumotlarni himoya qilishni boshqaradi.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huquqiy ekotizim hukumat xaridlarida raqamli innovatsiyalarni xavfsizlik, shaffoflik va adolatlilik bilan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592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AD2B37-711F-4D98-90B2-72842993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xarid texnologiyalari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D912FA-3C6B-46EB-A7E1-4A27AB035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TED kabi elektron tender platformalari takliflarni onlayn topshirish va baholashni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Braziliyaning Comprasnet kabi elektron auktsion tizimlari hukumat xaridlarida dinamik narxlashni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SAM kabi yetkazib beruvchilarni boshqarish tizimlari sotuvchilarni ro'yxatdan o'tkazish va boshqarishni optimallashtiradi.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FPDS-NG kabi xarajatlarni tahlil qilish vositalari hukumat xaridlarida strategik sotib olishni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Paydo bo'layotgan texnologiyalarga xarid jarayonlarida shaffoflik uchun blokcheyn va tahlil uchun sun'iy intellekt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9561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374A5-F51A-420E-A132-2B2F1903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xaridda shaffoflik mexanizmlari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9E77AF-7A1B-4992-910C-DD9218302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shartnomalar bo'yicha ma'lumotlar standartlari xarid ma'lumotlarining foydalanish imkoniyati va taqqoslanishini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Kolumbiyaning SECOP II kabi davlat xaridlari portallari xarid ma'lumotlariga markazlashtirilgan kirishni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Real vaqt rejimida jarayonni kuzatish manfaatdor tomonlarga xarid faoliyatini sodir bo'lishi bilan kuzatish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Britaniyaning PSC reyestrida ko'ringanidek, benefitsiar mulkdorlik oshkor qilish yetkazib beruvchilar munosabatlarida shaffoflikni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Fuqarolarni kuzatish vositalari fuqarolik jamiyatiga hukumat xarid jarayonlarini nazorat qilish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5776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AE830-E14C-4E16-927B-18528F33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xaridda samaradorlikni oshirish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4A23AD-9FD4-4C1B-907A-2753BBA60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xarid xarid vazifalarini avtomatlashtirish orqali vaqt va xarajatlarni tejashga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kataloglar va elektron hisob-fakturalar hukumat xaridlarida sotib olish va to'lov jarayonlarini optimallashtiradi.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Xarajatlar tahlili hukumat xarid strategiyalarida ma'lumotlarga asoslangan qarorlar qabul qilishni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muvofiqlik standartlari turli xarid tizimlari o'rtasida uzluksiz ma'lumot almashinuvini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samaradorlik yutuqlari hukumat xaridlarini byurokratik jarayondan strategik funksiyaga aylantiradi.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031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7CEA8-2E38-4AD7-84F6-E55C3CA38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xaridda korrupsiyaga qarshi choralar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C890DB-3C84-4511-8A0A-F808903A7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Koreyaning BRIA tizimi kabi ma'lumotlar tahlili xarid jarayonlarida firibgarlikni aniqlash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texnologiyasi xarid operatsiyalari uchun o'zgartirib bo'lmaydigan audit izlarini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yordamida anomaliyalarni aniqlash xarid ma'lumotlarida shubhali naqshlarni aniqlaydi.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Shaffof narxlash mexanizmlari hukumat shartnomalari narxlarini manipulyatsiya qilish imkoniyatlarini kamaytiradi.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choralar hukumat xaridlarida korrupsion amaliyotlarni aniqlash, oldini olish va to'xtatish uchun texnologiyadan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9960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0614DA-52AA-459C-B41D-19785E64B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Elektron xaridni amalga oshirishdagi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7038BD-E64F-4500-9879-524D3CCD5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to'siqlar, ayniqsa rivojlanayotgan mamlakatlarda, elektron xaridni qabul qilishga to'sqinlik qilishi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Mansabdor shaxslar va yetkazib beruvchilar o'rtasida foydalanuvchilarni qabul qilish masalalari raqamli xaridga o'tishni sekinlashtirishi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hujumlarni o'z ichiga olgan xavfsizlik xavotirlar elektron xarid tizimlari uchun jiddiy xavf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asoslar ba'zan xarid jarayonlaridagi texnologik yutuqlardan orqada qoladi.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xaridni amalga oshirishda eski tizimlar bilan integratsiya ko'pincha murakkab va qimmat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9138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54E6B0-F3C1-4503-B362-85676C500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Elektron xaridda samarali yetkazib beruvchilarni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1ED4CA-962C-4268-BAF5-B58CAA8C8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ESPD kabi optimallashtilgan ro'yxatdan o'tish jarayonlari yetkazib beruvchilarning ishga kirishini soddalashtiradi.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CPARS kabi faoliyatni boshqarish tizimlari ob'ektiv yetkazib beruvchilarni baholash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KXK ishtirok etish strategiyalari hukumat xarid bozorlarida inklyuzivlikni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Hamkorlikdagi aloqa vositalari hukumat idoralari va yetkazib beruvchilar o'rtasidagi o'zaro aloqani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xaridda samarali yetkazib beruvchilarni boshqarish hukumat xaridlarida samaradorlik va inklyuzivlikni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550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94C9B-9831-4C28-A0F5-3BBA43621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xaridda faoliyatni o'lchash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BF00C5-F3D9-4AE7-903A-23FC920DF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Standartlashtirilgan KPI-lar elektron xarid samaradorligini baholash uchun izchil ko'rsatkichlarni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Xarajat-foyda tahlili elektron xaridni amalga oshirishning moliyaviy ta'sirini miqdoriy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Bozor raqobati baholashlari elektron xaridning yetkazib beruvchilar xilma-xilligiga ta'sirini o'lchaydi.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Foydalanuvchilar mamnuniyatini so'rovlari ham hukumat xaridorlari, ham yetkazib beruvchilarning tajribasini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Faoliyatni o'lchash elektron xarid amaliyotida dalillarga asoslangan qarorlar qabul qilish va doimiy takomillashtirishni qo'llab-quvvatlaydi.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6740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D2B01-54E2-4585-A083-083E38E8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xaridda kelajak tendentsiyalari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E8ED34-4F08-4649-951E-FA87AC239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mashinali o'qitish xarid jarayonlarida qaror qabul qilish imkoniyatlarini kuchaytirmoqda.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Hindistonning GeM mobil ilovasi kabi mobil qurilmalarga yo'naltirilgan yechimlar elektron xarid tizimlarining foydalanish imkoniyatini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ilovalari hukumat xaridlarida ta'minot zanjirini boshqarishni yaxshilamoqda.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Tabiiy tilni qayta ishlash elektron xaridda shartnomalirni tahlil qilish imkoniyatlarini rivojlantirmoqda.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xaridning kelajagi yanada aqlli, o'zaro bog'langan va javob beradigan hukumat xarid tizimlariga yo'naltirilgan.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6561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BAAE9-ECD0-4027-B909-AF5C5E129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hukumat haqida umumiy ma'lumot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217B4F-E85A-49BF-90B7-4A2B3DF74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hukumat raqamli texnologiyalar orqali davlat boshqaruvini o'zgartiradi, xizmat ko'rsatish, shaffoflik va fuqarolar ishtirokini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reytinglar va doiralar mamlakatlar bo'ylab elektron hukumatni amalga oshirishga yo'l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hukumat tashabbuslariga raqamli identifikatsiya tizimlaridan elektron ovoz berish platformalarigacha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o'zgarish fuqaroga yo'naltirilgan, samarali boshqaruvga o'tishni anglatadi.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hukumatni amalga oshirish texnologik innovatsiyalarni inklyuzivlik va xavfsizlik masalalari bilan muvozanatlashtiruvchi keng qamrovli strategiyalarni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1206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A0E6E6-D7A9-4DD6-BF2D-54A00DA82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Estoniyaning elektron hukumat modeli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075ADA-5148-41C3-8498-2B3F7E57E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elektron hukumat modeli xavfsiz ma'lumot almashish uchun X-Road va raqamli identifikatsiya uchun e-Rezidentlikni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asosga Raqamli imzolar to'g'risidagi qonun va Elektron aloqalar to'g'risidagi qonun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yondashuvi sezilarli xarajatlarni tejash va fuqarolarning yuqori darajada qabul qilishini namoyish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Mamlakat o'zining elektron hukumat modelini butun dunyoga eksport qiladi, o'z muvaffaqiyatini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 tizimi xavfsiz ma'lumot almashish, raqamli identifikatsiya va foydalanuvchiga yo'naltirilgan xizmatlarga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2764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B4487-D991-4F65-81FC-4257ED5F5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Singapurning Smart Nation tashabbusi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1F06E5-CAE7-4828-BB4B-D1B490980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Smart Nation tashabbusi milliy rivojlanish va xizmat ko'rsatish uchun texnologiyadan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platformalar hukumat xizmatlarida autentifikatsiya uchun SingPass va CorpPass-ni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2018 yilgi Davlat sektori (Boshqaruv) to'g'risidagi qonun agentliklar o'rtasida ma'lumot almashinuviga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 davlat xizmatlarida sun'iy intellektni qabul qilish va FinTech tartibga solish sandboxlariga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Mamlakatning yondashuvi texnologik innovatsiyalarni strategik rejalashtirish va tartibga solish asoslari bilan birlashtiradi.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4838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9E2B9-5315-4090-821E-55B25ABBD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Buyuk Britaniyaning Hukumat raqamli xizmati (GDS) modeli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EF1BF9-91AF-44BB-B0DB-9670B2A1A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Britaniyaning GDS modeli GOV.UK orqali raqamli hukumat xizmatlarini ko'rsatishni qayta shakllantirdi.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"Sukut bo'yicha raqamli" strategiyasi hukumat xizmatlarida foydalanuvchiga yo'naltirilgan dizaynni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Platforma sifatidagi hukumat komponentlari davlat xizmatlari bo'ylab samaradorlikni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GOV.UK Verify fuqarolar uchun federatsiyalashgan raqamli identifikatsiya tizimini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GDS modeli hukumatda markazlashtirilgan, foydalanuvchiga yo'naltirilgan raqamli transformatsiyaning ta'sirini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989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2156C-B1EA-4BF9-926B-EB1DA28CF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Janubiy Koreyaning elektron hukumat tashabbusi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0A1B00-21EA-42FF-8671-ADB6183B4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Koreyaning elektron hukumat tashabbuslariga elektron xarid uchun KONEPS va fuqarolar ishtiroki uchun E-People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imzo to'g'risidagi qonun elektron operatsiyalar uchun huquqiy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 o'zining elektron hukumat tajribasini boshqa mamlakatlarga faol eksport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Butun mamlakat bo'ylab davlat xizmatlarida sun'iy intellekt integratsiyasiga ustuvorlik beriladi.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Koreyaning yondashuvi elektron hukumatga uzoq muddatli sodiqlikni namoyish etadi, samaradorlik va shaffoflikka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75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311D1-B31D-443C-9BBD-E2BFB1401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Kanadaning raqamli hukumat strategiyasi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0C2C59-79B1-45B9-AE01-C373C025E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Kanadaning raqamli hukumat strategiyasi foydalanuvchiga yo'naltirilganlik, ochiq hukumat va innovatsiyalarga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tashabbuslar raqamli identifikatsiya tizimlari va open.canada.ca platformasini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Kanada raqamli xizmati hukumatning raqamli xizmatlarida innovatsiyalarga rahbarlik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Kanadaning Raqamli akademiyasi davlat xizmatchilari o'rtasida raqamli ko'nikmalarni rivojlantiradi.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Strategiya katta, xilma-xil mamlakat qanday qilib keng qamrovli raqamli boshqaruvni amalga oshirishi mumkinligini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1119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237A8-C5FE-43DB-8369-FEB020D3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Hindistonning Raqamli Hindiston dasturi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DBD649-BE6D-4BD1-AFC6-7E6CE83FA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Hindistonning Raqamli Hindiston dasturi raqamli identifikatsiya uchun Aadhaar va raqamli to'lovlar uchun UPI-ni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UMANG ilovasi fuqarolar uchun hukumat xizmatlarini markazlashtiradi.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BharatNet butun mamlakat bo'ylab qishloq joylarni ulanishini ta'minlashga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MyGov platformasi boshqaruvda fuqarolar ishtirokini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Hindistonning yondashuvi xilma-xil, rivojlanayotgan mamlakat kontekstida keng miqyosli raqamli transformatsiyani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4691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78667D-CF00-413F-BC10-6C06287ED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Yevropa Ittifoqining elektron hukumat yondashuvi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DFE82A-B58D-4471-B03A-A34C40417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elektron hukumat yondashuvi uning Raqamli yagona bozor strategiyasi bilan muvofiqdir.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elementlarga raqamli identifikatsiya uchun eIDAS reglamenti va Ochiq ma'lumotlar direktivi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o'zaro muvofiqlik doirasi raqamli xizmatlarning chegaralar osha integratsiyasini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 o'zining raqamli boshqaruv yondashuvida sun'iy intellekt etikasi va kiberhimoyaga ustuvorlik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 strategiyasi xilma-xil a'zo davlatlar bo'ylab muvofiqlashtrilgan raqamli transformatsiyani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9125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A551B-BA11-44E2-B8DE-9D23C7853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Avstraliyaning raqamli hukumat transformatsiyasi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0D108F-9EFE-4A68-8CC1-644D1B784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Avstraliyaning raqamli hukumat transformatsiyasi foydalanuvchiga yo'naltirilgan dizayn va xavfsiz infratuzilmaga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xususiyatlarga raqamli identifikatsiya uchun myGovID va xizmatlar uchun bulutga yo'naltirilgan yondashuv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bozor hukumat raqamli xizmatlari uchun xaridlarni optimallashtiradi.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Avstraliya o'z davlat sektorida raqamli ko'nikmalarni rivojlantirishga ustuvorlik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Mamlakatning yondashuvi o'zining keng, federatsiyalashgan hududida innovatsiyalarni xavfsizlik va inklyuzivlik bilan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9037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4D4F5-3202-4D7C-9833-8BE049BE2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elektron hukumatning qiyosiy tahlili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97F375-AA55-44FE-B5FD-3E2684B27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hukumatdagi umumiy tendentsiyalarga raqamli identifikatsiya, ochiq ma'lumotlar va fuqarolar ishtiroki platformalari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Muvaffaqiyatning asosiy omillariga siyosiy yetakchilik, mustahkam huquqiy asoslar va foydalanuvchiga yo'naltirilgan dizayn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Mamlakatlar bo'ylab umumiy qiyinchiliklarga maxfiylik masalalari, raqamli tafovut va o'zaro muvofiqlik muammolari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tashkilotlar elektron hukumatning eng yaxshi amaliyotlarini butun dunyoda targ'ib qilishda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saboqlarga foydalanuvchiga yo'naltirilgan dizayn, kiberhimoya, ochiq standartlar va raqamli ko'nikmalarni rivojlantirishning muhimligi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Cop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2377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48F80-7ECC-48A1-A50C-15F1CD85E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7E2133-CD3A-446D-A152-219C99835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9CBAB1-5F4A-473B-98BF-BDA47B5BE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85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4121</Words>
  <Application>Microsoft Office PowerPoint</Application>
  <PresentationFormat>Широкоэкранный</PresentationFormat>
  <Paragraphs>511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Davlat sektorida Sanoat 4.0 </vt:lpstr>
      <vt:lpstr>Aqlli shaharlar </vt:lpstr>
      <vt:lpstr>Aqlli shaharlar uchun huquqiy asos </vt:lpstr>
      <vt:lpstr>Aqlli tarmoqlar </vt:lpstr>
      <vt:lpstr>Aqlli tarmoq huquqiy asoslari </vt:lpstr>
      <vt:lpstr>Aqlli shahar texnologik infratuzilmasi </vt:lpstr>
      <vt:lpstr>Aqlli tarmoq infratuzilmasi </vt:lpstr>
      <vt:lpstr>Aqlli shaharlar va Aqlli tarmoqlarda ma'lumotlarni boshqarish va maxfiylik </vt:lpstr>
      <vt:lpstr>Aqlli shaharlar va Aqlli tarmoqlarda kiberhimoya </vt:lpstr>
      <vt:lpstr>Aqlli shaharlar va Aqlli tarmoqlarda standartlashtirish va o'zaro muvofiqlik </vt:lpstr>
      <vt:lpstr>E-saylovlar va E-demokratiya</vt:lpstr>
      <vt:lpstr>E-saylovlar va E-demokratiya uchun huquqiy asos </vt:lpstr>
      <vt:lpstr>E-ovoz berish texnologiyalari </vt:lpstr>
      <vt:lpstr>E-demokratiya platformalari </vt:lpstr>
      <vt:lpstr>E-saylov xavfsizligi muammolari </vt:lpstr>
      <vt:lpstr>E-demokratiya tashabbuslarida maxfiylik </vt:lpstr>
      <vt:lpstr>E-demokratiyada foydalanish imkoniyati va raqamli tafovut </vt:lpstr>
      <vt:lpstr>E-saylovlarda shaffoflik va auditga layoqatlilik </vt:lpstr>
      <vt:lpstr>E-demokratiya vositalarining ta'siri </vt:lpstr>
      <vt:lpstr>E-saylovlar va E-demokratiyadagi axloqiy mulohazalar </vt:lpstr>
      <vt:lpstr>Davlat boshqaruvida sun'iy intellekt</vt:lpstr>
      <vt:lpstr>Hukumatda sun'iy intellekt uchun huquqiy asos </vt:lpstr>
      <vt:lpstr>Davlat boshqaruvida sun'iy intellekt ilovalari </vt:lpstr>
      <vt:lpstr>Hukumat qarorlarini qabul qilishda sun'iy intellekt </vt:lpstr>
      <vt:lpstr>Davlat boshqaruvida sun'iy intellekt uchun ma'lumotlarni boshqarish </vt:lpstr>
      <vt:lpstr>Davlat boshqaruvida sun'iy intellektning axloqiy va huquqiy muammolari </vt:lpstr>
      <vt:lpstr>Sun'iy intellektning davlat sektori bandligiga ta'siri </vt:lpstr>
      <vt:lpstr>Davlat boshqaruvida sun'iy intellekt uchun boshqaruv tuzilmalari </vt:lpstr>
      <vt:lpstr>Davlat boshqaruvida sun'iy intellekt uchun standartlar va sertifikatlash </vt:lpstr>
      <vt:lpstr>Davlat boshqaruvi uchun sun'iy intellekt bo'yicha xalqaro hamkorlik </vt:lpstr>
      <vt:lpstr>Elektron xarid haqida umumiy ma'lumot </vt:lpstr>
      <vt:lpstr>Elektron xarid uchun huquqiy asos </vt:lpstr>
      <vt:lpstr>Elektron xarid texnologiyalari </vt:lpstr>
      <vt:lpstr>Elektron xaridda shaffoflik mexanizmlari </vt:lpstr>
      <vt:lpstr>Elektron xaridda samaradorlikni oshirish </vt:lpstr>
      <vt:lpstr>Elektron xaridda korrupsiyaga qarshi choralar </vt:lpstr>
      <vt:lpstr>Elektron xaridni amalga oshirishdagi muammolar </vt:lpstr>
      <vt:lpstr>Elektron xaridda samarali yetkazib beruvchilarni boshqarish </vt:lpstr>
      <vt:lpstr>Elektron xaridda faoliyatni o'lchash </vt:lpstr>
      <vt:lpstr>Elektron xaridda kelajak tendentsiyalari </vt:lpstr>
      <vt:lpstr>Elektron hukumat haqida umumiy ma'lumot </vt:lpstr>
      <vt:lpstr>Estoniyaning elektron hukumat modeli </vt:lpstr>
      <vt:lpstr>Singapurning Smart Nation tashabbusi </vt:lpstr>
      <vt:lpstr>Buyuk Britaniyaning Hukumat raqamli xizmati (GDS) modeli </vt:lpstr>
      <vt:lpstr>Janubiy Koreyaning elektron hukumat tashabbusi </vt:lpstr>
      <vt:lpstr>Kanadaning raqamli hukumat strategiyasi </vt:lpstr>
      <vt:lpstr>Hindistonning Raqamli Hindiston dasturi </vt:lpstr>
      <vt:lpstr>Yevropa Ittifoqining elektron hukumat yondashuvi </vt:lpstr>
      <vt:lpstr>Avstraliyaning raqamli hukumat transformatsiyasi </vt:lpstr>
      <vt:lpstr>Xalqaro elektron hukumatning qiyosiy tahlili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Davlatlarning raqamli suvereniteti</dc:title>
  <dc:creator>User</dc:creator>
  <cp:lastModifiedBy>User</cp:lastModifiedBy>
  <cp:revision>4</cp:revision>
  <dcterms:created xsi:type="dcterms:W3CDTF">2024-09-11T19:15:57Z</dcterms:created>
  <dcterms:modified xsi:type="dcterms:W3CDTF">2024-09-14T07:36:29Z</dcterms:modified>
</cp:coreProperties>
</file>