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BF7B10-0143-4047-AD04-5141CF3C17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701291-B258-4425-9CAA-0EA4E6ECF8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AA6F3E-33A6-4B1F-B9D8-2FFF461FE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0D9F62-D6A2-4BB4-BDA8-684C58CD6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8B2746-7FFD-46B8-AE9F-9C14EEC71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963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FFF5FE-85A3-4883-9A55-B5888CAF6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4CAD4A-F050-459F-BEC6-6AEB1FB78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08838E-19D7-4E7D-90B4-378661455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BE78FE-396E-4063-8ABB-7EF3C278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A2C345-5FC5-4EC0-8B67-8691F36B7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52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F49F7-9C0A-4940-8BC3-0D445B6AE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82FC29-4C20-4921-85BE-D756AC732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AEAF45-49BC-42A8-A2F5-1B96E41D3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961F82-7B71-4A07-85E5-842BBBD25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3AB45-C603-46CC-9AE9-3145E9A06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8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DCECD9-FEDD-40A2-A721-F5A932A81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FB22AB-11FF-42FD-8D16-4AA4F59214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401861-9855-48ED-921C-6FB308CC2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FD014A-5202-4875-A534-A8E578539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5601AA-47EB-4BAD-BAE8-ACFA0E198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977654-7E26-4B11-B55C-EA91DFE93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1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AD9BA4-714E-482D-B6C5-454D5B48C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93D6E4-624F-4A09-A38D-562F63C4F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7CD4F6-1810-4B8E-BF39-0CE7752A9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08ED63-9449-4865-A398-1067ECEE1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997101-1B5F-43DC-968E-A143CE799C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71C6766-80A7-4F67-9854-3C7144B10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E14473-1536-4740-BB05-E2CDA6D45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EEBB9FB-F670-4DE9-8F71-14DA51672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256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BA2B44-53B4-4A0F-B493-2316A8EA2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FC19419-AA0A-4813-AB32-A90E9234F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30AFDD-FDD7-42F3-B3D6-C9F556A91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1F0404-1EF4-431A-A55F-556CAF082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790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914B869-903E-4249-AD1D-31DF33AEB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E347A89-AE3C-4968-A517-3A5000291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5BDD4C-AA9D-435C-9FDE-91C029E3B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403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14035-4989-4FAB-B25E-F257F4A6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572083-6E01-4781-A030-F4FB723AE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C895ED-7BE4-48A8-BDFE-945AF4F59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40A051-733F-4334-ADDD-E3685B4E5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39BB0C-530E-4C40-8994-D3FBFD7C0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77382D-CE70-49DF-9563-45A40B357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574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F8E38A-B9D9-4959-AFD3-695B7FFF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5133FCA-F9AF-47A8-8273-8EF927E389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CC8AC4-84DE-4B4E-ACF3-8A0BD0183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3580D6-3C18-4810-9EB2-977341B54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8DD517-9A55-4D3E-99D4-5D351C33A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F4E584-DC6A-4954-98A8-D2051A2BB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317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1820D-4E76-4399-896A-744A70157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6916D0-3B85-4F2E-8009-94BB9E052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FAD38C-F3CD-45EE-925C-DA05CB57C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619501-D99A-428A-8D05-C04EF7977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3C0D68-7419-4DD0-B4EF-897BE5905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7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AC0CE4-7B1E-4DD2-AEDF-537963074F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05E985-70FE-4990-931D-13747B0A8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556CB4-DFC7-48E1-BDEE-3E5F6D24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E87D16-9A21-48D0-AD33-4D1883074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13BFB1-6216-4A58-914A-E42791FD5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611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0899C-18DA-46CF-A855-A7040110E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F37B24-C7EE-40F7-9FCF-AB582288A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04E7EB-663B-487E-ADFE-9FED0CA7C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D01BE0-6946-4D60-B8D4-642111B30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657C4C-A32E-4713-881E-9EDF24BBD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06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48381-5341-4A66-938B-FDC3D8FC1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7CCA13-B219-46F1-B8F1-493AD84AB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D16C75-D7B0-490D-AA2D-97D35E914F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5DB02-6A93-4C57-AE8A-F4FA98CB9898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041B86-4E92-429D-A9CF-48FDAF5702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C8BDFF-C65A-404E-B841-A305F44AED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181A4-60DC-446F-845E-9D1390E8E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8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EC47AD-7E4C-4CBA-834E-2D5FCAC17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342626-350F-4EF9-B023-95E171D7A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78FE63-B0C2-475A-8DD2-E42EFB293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589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D7776-90B5-4895-BD0B-B75B4A57D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Davlatlarning raqamli suvereniteti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A2754D-C94A-458B-BACD-BE652FCAA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suverenitet - bu davlatning o'z raqamli makonini boshqarish, shu jumladan ma'lumotlar, texnologiyalar va tartibga solish doiralari ustidan nazorat qilish qobiliyatidir.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tushuncha o'zaro bog'liq dunyoda milliy xavfsizlik va iqtisodiy rivojlanish uchun ahamiyati tufayli muhimlik kasb etdi.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jihatlari ma'lumotlarni mahalliylashtirish, texnologik mustaqillik va kiber imkoniyatlarni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Nazariy asoslari axborot suvereniteti, texnologik suverenitet va ma'lumotlar suvereniteti kabi tushunchalarga asoslanadi.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Konseptual tuzilma milliy nazorat bilan internet erkinligini muvozanatlashtirishi kerak, bu raqamli asrda davlat hokimiyatining o'zgaruvchan tabiatini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461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21817-9353-41BE-8DB3-95AD9453F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suverenitet tamoyillari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296F72-BB55-43D5-BA5C-E4BE8DC88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suverenitet tamoyillari davlat hokimiyatining an'anaviy tushunchalarini raqamli sohaga kengaytiradi.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tamoyillar kibermakondagi hududiy yaxlitlik, kiber operatsiyalarga aralashmaslik va kiber faoliyat uchun davlat mas'uliyatini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tamoyillar Tallin qo'llanmasi 2.0 va BMT Bosh Assambleyasining rezolyutsiyalari kabi xalqaro tashabbuslar va rezolyutsiyalar bilan mustahkamlanadi.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Ular suverenitetning an'anaviy tushunchalarini raqamli asrga moslashtirish zaruratini aks ettiradi, shu bilan birga kibermakondagi o'zaro bog'liqlik tabiati keltirib chiqaradigan yangi muammolarni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Tamoyillar milliy manfaatlarni internetning global tabiati va paydo bo'layotgan texnologiyalar bilan muvozanatlashtirish maqsadini ko'zlaydi.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22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D1CEF8-B98C-42C8-A501-A7212AE12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suverenitetning huquqiy doiralari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36D56E-F2B4-4E0C-AC86-E81AD9F73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Davlatlar raqamli suverenitetni ta'kidlash uchun turli huquqiy doiralarni amalga oshiradi, jumladan ma'lumotlarni mahalliylashtirish qonunlari va kontentni tartibga solish qonunlari.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Misollarga Rossiyaning ma'lumotlarni mahalliylashtirish uchun 242-FZ federal qonuni va Germaniyaning kontentni tartibga solish uchun Tarmoqni ijro etish to'g'risidagi qonuni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Rossiya kabi ba'zi mamlakatlar raqamli suverenitetning ko'plab sohalarini qamrab oladigan keng qamrovli huquqiy yondashuvlarni amalga oshirdi.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huquqiy mexanizmlar davlat nazoratini raqamli sohasining turli jihatlariga, ma'lumotlarni saqlashdan tortib kontentni moderatsiya qilishgacha kengaytirishga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Zamonaviy davrdagi raqamli suverenitetning ko'p qirrali tabiati ushbu xilma-xil huquqiy yondashuvlarda aks ettirilgan.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883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3B2F88-500D-4C81-A46C-CF8728BAC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Raqamli suverenitet uchun texnologik vositalar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FDF8FD-6923-448C-8865-47FA6252A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Davlatlar raqamli suverenitetni ta'kidlash uchun turli texnologik vositalardan foydalanadi, masalan, milliy internet filtrlash tizimlari va suveren raqamli valyutalar.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GAIA-X loyihasi kabi milliy bulutli hisoblash tashabbusi raqamli suverenitetni oshirishga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Rossiyaning Astra Linux kabi suveren operatsion tizimlari chet elda ishlab chiqilgan dasturiy ta'minotga muqobil variant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Hindistonning Aadhaar kabi milliy raqamli identifikatsiya tizimlari davlatlarga fuqarolar ma'lumotlari ustidan nazoratni saqlab qolish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Ushbu vositalar chet el texnologiyalariga bog'liqlikni kamaytirish va kiberhimoya mustaqilligini oshirishga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26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1A9F-A03C-4A6E-93DC-9E3703468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Iqtisodiy va sanoat strategiyalari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974714-F323-4FB9-9BC4-DBB76B6C9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Iqtisodiy va sanoat strategiyalari raqamli suverenitetni oshirishda hal qiluvchi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Milliy AI tashabbusi to'g'risidagi qonuni va Xitoyning yangi avlod AI rivojlanish rejasi kabi milliy AI strategiyalari texnologik yetakchilikni ta'minlashga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Yevropa chiplari to'g'risidagi qonuni kabi yarimo'tkazgichlar siyosati chet el ta'minotchilariga bog'liqlikni kamaytirishga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ko'nikmalar bo'yicha ta'lim dasturlari mahalliy innovatsion ekotizimlarni rivojlantiradi.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Ushbu strategiyalar raqamli suverenitetni ta'kidlashda iqtisodiy va texnologik mustaqillikning muhimligini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616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324CB-DCA5-4636-8A90-83A8CED95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Raqamli suverenitetni xalqaro hamkorlik bilan muvozanatlash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B0F7CC-1680-46CC-A263-DBB1D584D9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raqamli suverenitet bo'yicha kun tartibi kabi mintaqaviy tashabbuslar milliy manfaatlarga hurmat bilan yondashgan holda hamkorlikni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kiberhimoya bo'yicha hamkorlik doiralari umumiy me'yor va amaliyotlarni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 almashish bo'yicha ikki tomonlama va ko'p tomonlama kelishuvlar chegaralar osha hamkorlikni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Kibermakonda ishonch va xavfsizlik uchun Parij chaqirig'i global kiber muammolarni hamkorlikda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GAIA-X Yevropa bulut tashabbusi raqamli suverenitetga hurmat bilan yondashgan holda o'zaro muvofiqlikni rag'batlantiradigan hamkorlikka asoslangan yondashuvga misol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46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8F37A6-3CAC-4EE0-8610-00BA5B1F5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suverenitet oldidagi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F683A1-D495-4BA7-B7DF-A3AD383909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Chet el texnologiya gigantlariga texnologik bog'liqlik raqamli suverenitet uchun jiddiy muammo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Hududga asoslangan suverenitet va internetning global tabiati o'rtasida ziddiyatlar yuzaga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Yurisdiktsiya masalalari transmilliy kompaniyalarni tartibga solishni murakkablashtiradi.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Milliy xavfsizlikni iqtisodiy ochiqlik bilan muvozanatlashtirish doimiy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yakkalanish xavfini salbiy oqibatlarning oldini olish uchun ehtiyotkorlik bilan boshqarish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743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EF468-2F9A-4383-9165-E6B9B717B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Yangi texnologiyalarning raqamli suverenitetga ta'siri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23C835-68E6-4C1F-B223-8EB4EBB2CE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milliy mustaqillik va qaror qabul qilish jarayonlari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Narsalar interneti va keng tarqalgan aloqa hududiy nazoratning an'anaviy tushunchalariga muammo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texnologiyasi raqamli tranzaksiyalar ustidan davlat nazorati uchun ham imkoniyatlar, ham muammolar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hisoblash milliy xavfsizlik va kriptografiya kelajagi uchun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5G va kelajak tarmoqlari yangi imkoniyatlar taqdim etadi, shu bilan birga milliy infratuzilmaga potensial zaifliklarni kiritadi.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854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CA0543-02E8-4CA7-92EF-E27E6C8D1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Kelajak senariysi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51D992-CF8A-4E93-8D40-DD0C113F1C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Yetakchi davlat 2030 yilga qadar kvant ustunlikka erishadi, bu esa hozirgi shifrlash usullarini eskirgan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kashfiyot kvantga chidamli kriptografiyani amalga oshirish uchun global shoshilinchni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Davlatlar sezgir ma'lumotlar va aloqalarni himoya qilishda muhim suverenitet muammosiga duch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Yangi kriptografik standartlar va kvantga xavfsiz algoritmlarni ishlab chiqish uchun xalqaro harakatlar paydo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senariy raqamli suverenitetda paydo bo'layotgan muammolarni hal qilish uchun faol, hamkorlikka asoslangan yondashuvlar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887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2542F7-99FB-467D-A0F1-EC3DC17AE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suverenitetning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DA5637-F793-42A6-9044-3DEDA9A36C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suverenitet davlat hokimiyatining raqamli sohaga kengayishini aks ettirishda davom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Texnologiya tez rivojlanayotgani sababli raqamli suverenitetga moslashuvchan yondashuvlar muhim ahamiyat kasb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hamkorlik umumiy raqamli muammolarni samarali hal qilish uchun zarurdir.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Suverenitetni global o'zaro muvofiqlik bilan muvozanatlashtiruvchi yangi boshqaruv modellari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suverenitetni mas'uliyatli amalga oshirish barqaror, xavfsiz va adolatli global kibermakoni saqlab qolish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777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4707C-9EDD-450F-A34F-776941BA0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davlat boshqaruvi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56F4B0-9DAD-4545-A74E-7E859A0B3C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davlat boshqaruvi hukumat faoliyati va xizmat ko'rsatishni yaxshilash uchun raqamli texnologiyalardan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 e-xizmatlar, e-menejment, e-demokratiya va e-siyosatni o'z ichiga oladi, asosiy tushunchalar "raqamli-sukut bo'yicha" va "bir marta" tamoyilini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E-hukumat rivojlanish indeksi e-hukumat taraqqiyotining global mezoniga aylanadi.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Komponentlarga raqamli ID tizimlari, hukumat bulut xizmatlari, onlayn ovoz berish va raqamli iqtisodiyot qonunchiligi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transformatsiya raqamli asrda boshqaruv tabiatining o'zgarishini aks ettiradi, milliy nazoratni global o'zaro bog'liqlik bilan muvozanatlaydi.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1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7AF680-DB9D-41A9-B575-9255E3861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E-davlat boshqaruvining nazariy asoslari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DA0CF7-DE01-4EF9-90AE-C56B1F5822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E-davlat boshqaruvi Yangi davlat boshqaruvidan tashqariga chiqib, raqamli texnologiyalarning o'zgaruvchan salohiyatini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"Transformatsion hukumat" nazariyasi davlat sektori operatsiyalarida fundamental o'zgarishlarga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"Tarmoqli boshqaruv" agentliklar aro hamkorlik va davlat-xususiy sheriklikni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"Aqlli boshqaruv" davlat boshqaruvida ma'lumotlarga asoslangan qaror qabul qilishga e'tibor qaratadi.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Ochiq hukumat harakati shaffoflik, ishtirok etish va hamkorlikni rag'batlantirish orqali e-davlat boshqaruviga sezilarli ta'sir ko'rsatdi.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613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7136CC-EDD9-4EE6-B080-CA2691AA8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E-davlat boshqaruvining huquqiy doirasi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B7894D-185E-44B2-8B59-FBB634B10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qonunchilikka AQShning E-hukumat to'g'risidagi qonuni (2002) va Yevropa Ittifoqining elektron identifikatsiya uchun eIDAS reglamenti (910/2014)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Buyuk Britaniyaning 2017 yilgi Raqamli iqtisodiyot to'g'risidagi qonuni hukumat idoralari o'rtasida ma'lumot almashishni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Foydalanish imkoniyati AQSh Reabilitatsiya to'g'risidagi qonunining 508-bo'limi kabi qonunlar bilan belgilanadi.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Kiberhimoya Yevropa Ittifoqining NIS direktivi kabi doiralar orqali hal qilinadi.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doira raqamli transformatsiyaning afzalliklarini shaxsiy huquqlarni himoya qilish va e-hukumat xizmatlariga xavfsiz, inklyuziv kirishni ta'minlash zarurati bilan muvozanatlashtiradi.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498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F578B-E663-4A7B-BF1A-82C93F3A7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E-davlat boshqaruvining asosiy tamoyillari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47DF96-4E47-4309-A9BB-C2CEB08249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inklyuziya barcha fuqarolar ularning texnologik malakasidan qat'i nazar e-xizmatlardan foydalanishini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e-hukumati bilan namoyon bo'lgan foydalanuvchiga yo'naltirilganlik xizmatlarni loyihalash va yetkazib berishda fuqarolarning ehtiyojlariga ustuvorlik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Bir marta tamoyili fuqarolar hukumatga ma'lumotni faqat bir marta taqdim etishini ta'minlash orqali ma'muriy yukni kamaytiradi.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O'zaro muvofiqlik agentliklar o'rtasida uzluksiz ma'lumot almashinuvini ta'minlaydi, xizmat samaradorligini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Xavfsizlik va maxfiylik loyihada fuqarolarning ma'lumotlarini butun e-hukumat infratuzilmasi bo'ylab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233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282EC3-BB06-443B-BE87-CEAD0BEA8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E-davlat boshqaruvi modellari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9838EA-D2ED-4862-8B12-D48C0C0C03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Leyn va Lining to'rt bosqichli modeli e-hukumat evolyutsiyasini ma'lumot tarqatishdan gorizontal integratsiyagacha tasvirlaydi.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Tarmoqli boshqaruv modeli turli manfaatdor tomonlar o'rtasida xizmat ko'rsatishda hamkorlikka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Smart Nation tashabbusi bilan namoyon bo'lgan butun hukumat yondashuvi agentliklar bo'ylab xizmatlarni birlashtiradi.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O'Rellining "Platforma sifatidagi hukumat" g'oyasi hukumatni innovatsion xizmatlar uchun ochiq ma'lumotlar va API ta'minlovchisi sifatida tasavvur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shahar modeli e-ma'muriyat tamoyillarini mahalliy darajada qo'llaydi, shahar boshqaruvi uchun texnologiyadan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172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10BE80-E4F5-4E7F-82E7-1212C9D35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E-davlat boshqaruvini ta'minlovchi texnologiyalar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B5639A-80AB-43C2-B66F-893AC9201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hisoblash davlat sektori IT infratuzilmasida moslashuvchanlik va xarajatlar samaradorligini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va mashinali o'qitish hukumat operatsiyalarida bashoratli xizmatlar va firibgarlikni aniqlashda qo'llaniladi.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hukumat operatsiyalari va hisob yuritishda shaffoflik va xavfsizlik uchun o'rganilmoqda.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sensor tarmoqlari orqali shahar boshqaruvini o'zgartiradi, real vaqtda ma'lumot to'plash va tahlil qilishni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 tahlili hukumat va jamoat ma'lumotlarining katta hajmini qayta ishlash orqali dalillarga asoslangan siyosat ishlab chiqishni kuchaytiradi.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217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3195E-A862-41B8-8B49-B1272412B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Davlat xizmatlarini ko'rsatishning raqamli transformatsiyasi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D00452-C00A-4291-9AD2-FCA81F8816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"Raqamli-sukut bo'yicha" yondashuvi onlayn xizmatlarni fuqaro-hukumat o'zaro aloqalari uchun afzal kanal qilishga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Yagona kirish portallari turli hukumat xizmatlariga yagona kirishni ta'minlaydi, foydalanuvchi qulayligini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Mobil hukumat xizmat doirasini smartfonlarga kengaytiradi, fuqarolarga istalgan vaqtda, istalgan joyda xizmatlarga kirishga imkon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Chatbotlar va virtual yordamchilar 24/7 qo'llab-quvvatlashni taklif qiladi, davlat xizmatlari ko'rsatishda javob berishni yaxshilaydi.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identifikatsiya tizimlari alohida fuqarolarning ehtiyojlariga moslashtirilgan xavfsiz, shaxsiylashtirilgan xizmatlarni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937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83616-19DF-4C9D-B322-AAB99E713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E-ishtirok va raqamli demokratiya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A10483-A1E3-4AE1-8CD7-46B86163F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E-konsultatsiya portallari fuqarolarga siyosat takliflari bo'yicha fikr bildirish imkonini beradi, ishtirokchi boshqaruvni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E-petitsiya tizimlari fuqarolarga muayyan masalalar bo'yicha qo'llab-quvvatlashni to'plash orqali siyosiy kun tartibiga ta'sir o'tkazish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Ishtirokchilik byudjetlashtirish platformalari fuqarolarga mahalliy va milliy darajalarda fiskal qarorlar qabul qilishda vakolat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ovoz berish tizimlari ishtirokni oshirishga qaratilgan, ammo xavfsizlik bilan bog'liq muammolar saqlanib qolmoqda va doimiy e'tiborni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Fuqarolik texnologiyalari tashabbusi hukumat rahbarligidagi harakatlarga qo'shimcha ravishda ishtirok etish va hisobdorlik uchun vositalar ishlab chiqadi.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178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3B1A7F-F341-432E-AA5B-2C6BCADEE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E-davlat boshqaruvida muammolar va xatarlar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68E84A-07C4-4245-BBA7-6337D90B3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Kiberhimoya hukumat tizimlaridagi yuqori darajadagi ma'lumotlar buzilishi bilan isbotlangani kabi eng muhim muammo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tafovut e-inklyuziya uchun muammolar tug'diradi, mavjud ijtimoiy tengsizliklarni kuchaytirishi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O'zaro muvofiqlik muammolari turli hukumat idoralari va darajalari o'rtasida integratsiyalashgan xizmat ko'rsatishga to'sqinlik qilishi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Xususiy texnologiya kompaniyalariga haddan tashqari bog'liqlik sotuvchiga bog'lanib qolish va ma'lumotlar suvereniteti to'g'risida xavotirlarni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 xizmatlarida sun'iy intellektdan foydalanish noxolislik va kamsitish xavfini tug'diradi, bu ehtiyotkorlik bilan nazorat qilish va axloqiy ko'rsatmalarni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964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EB9D9B-CA54-46D7-9CFB-691CA326E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E-davlat boshqaruvi samaradorligini baholash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258EE4-02B3-429A-9FE5-10F9D1699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ko'rsatkichlar e-hukumat xizmatlarining foydalanuvchiga yo'naltirilganligi, shaffofligi va chegaralar osha harakatlanish imkoniyatidagi taraqqiyotni o'lchaydi.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Xarajat-foyda tahlillari e-davlat boshqaruvi tashabbuslarining iqtisodiy ta'sirini miqdoriy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Foydalanuvchi mamnuniyatini o'lchash xizmat sifatini baholaydi va e-hukumat takliflarida takomillashtirish kerak bo'lgan sohalarni aniqlaydi.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OECD doirasi e-ishtirokchilikning jamoat ishonchiga va hukumat legitimligiga ta'sirini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E-hukumat rivojlanish indeksi kabi yetuklik modellari e-davlat boshqaruvini amalga oshirishda milliy taraqqiyotni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17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1AABE-4D3F-4BF8-8A85-26CBAC9E7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E-hukumat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DC06B2-AF1A-4525-80F6-C211D3F7D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E-hukumat boshqaruvni yaxshilash uchun AKTdan foydalanadi, G2C, G2B, G2E va G2G o'zaro aloqalarini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tushunchalarga raqamli transformatsiya, fuqaroga yo'naltirilgan xizmatlar va ochiq hukumat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E-hukumat to'g'risidagi qonuni (2002) va Yevropa Ittifoqining eHukumat harakatlar rejasi kabi muhim siyosatlar uning rivojlanishiga ta'sir ko'rsatdi.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E-hukumat xizmatlariga raqamli ID, elektron xarid qilish, o'zaro muvofiqlik platformalari va HR boshqaruv tizimlari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E-hukumatni amalga oshirish texnologik innovatsiyalarni foydalanish imkoniyati, xavfsizlik va maxfiylik masalalari bilan muvozanatlashtirishni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662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4348FE-DE77-4FB1-9378-0F775AB88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E-hukumat arxitekturasi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A8C787-8AD9-4BD0-A71F-D65C496AC4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E-hukumat arxitekturasi odatda foydalanuvchi interfeysi, biznes mantiqi va ma'lumotlarni boshqarish qatlamlarini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X-Road tizimi e-hukumat infratuzilmasida xavfsiz ma'lumot almashinuviga misol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o'zaro muvofiqlik doirasi texnik, semantik, tashkiliy va huquqiy o'zaro muvofiqlik masalalarini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Federal bulutli hisoblash strategiyasida ko'ringanidek, bulutli hisoblash tobora ko'proq qabul qilinmoqda.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GovTech tashabbusi kabi katta ma'lumotlar va tahlillar arxitekturasi e-hukumatda ma'lumotlarga asoslangan qaror qabul qilishni qo'llab-quvvatlaydi.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32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02763-B2A9-4139-B268-E2726B51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E-hukumat funksiyalari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CE30EF-BF45-45F5-B835-ED838DEEA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GOV.UK kabi onlayn axborot taqdim etish fuqarolarning hukumat ma'lumotlariga kirishini yaxshilaydi.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Daniyaning NemID kabi raqamli tranzaksiyalar hukumat xizmatlari va fuqarolar o'zaro aloqalarini optimallashtiradi.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Rahvaalgatus bilan namoyon bo'lgan e-ishtirok platformalari fuqarolarning boshqaruvda ishtirok etishini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Janubiy Koreyaning KONEPS kabi elektron xarid tizimlari hukumat xaridlarida samaradorlik va shaffoflikni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Daniyaning sundhed.dk kabi e-sog'liqni saqlash xizmatlari sog'liqni saqlash xizmatlarini ko'rsatish va boshqarishni yaxshilaydi.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292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A5D551-20A3-41BE-862A-799E85041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E-hukumat rivojlanish bosqichlari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01FEB6-EF73-46E6-AF9C-B6A307D825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Leyn va Li modeli to'rtta bosqichni belgilaydi: Kataloglash, Tranzaksiya, Vertikal integratsiya va Gorizontal integratsiya.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 e-hukumat rivojlanishining Paydo bo'layotgan, Kengaytirilgan, Tranzaksion va Bog'langan bosqichlarini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Andersen va Henriksen e-hukumat evolyutsiyasida mijozga yo'naltirilgan jarayonni qayta tashkil etishga e'tibor qaratadi.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Jahon banki e-hukumat rivojlanishini Nashr etish, O'zaro aloqa qilish va Tranzaksiya bosqichlariga soddalashtiradi.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modellar e-hukumat tizimlarining izchil rivojlanishiga yo'l ko'rsatadi, murakkablik va integratsiyaning ortib borishiga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515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C7DC2B-991E-4686-8152-681A23521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E-hukumat texnologik infratuzilmasi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8B979D-4488-4A41-89F3-1F29D673E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Keng polosali va mobil tarmoqlar e-hukumat ulanishining asosini tashkil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FedRAMP bilan namoyon bo'lgan bulutli hisoblash masshtabli va samarali e-hukumat xizmatlarini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KSI Blockchain kabi blokcheyn texnologiyasi e-hukumat tranzaksiyalarida xavfsizlik va shaffoflikni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jamoat xavfsizligi ilovalarida ko'ringanidek, sun'iy intellekt va mashinali o'qitish qaror qabul qilish va xizmat ko'rsatishni yaxshilaydi.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Data.gov kabi ochiq ma'lumotlar platformalari shaffoflikni rag'batlantiradi va hukumat ma'lumotlaridan innovatsion foydalanishga imkon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6713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BFEFEA-A2AE-4938-9D4B-4DABE04F2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E-hukumat uchun huquqiy asos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DA9A6F-F741-48E1-9B27-5575C509BC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Italiyaning Raqamli ma'muriyat kodeksi kabi e-hukumat qonunlari raqamli davlat xizmatlari uchun huquqiy asos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GDPR kabi ma'lumotlarni himoya qilish qonunlari e-hukumat tizimlarida fuqarolarning maxfiyligini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Kiberhimoya to'g'risidagi qonuni bilan namoyon bo'lgan kiberhimoya qonunlari muhim e-hukumat infratuzilmasini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508-bo'limi kabi foydalanish imkoniyati to'g'risidagi qoidalar e-hukumat xizmatlariga inklyuziv kirishni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huquqiy ekotizim raqamli boshqaruvda innovatsiyalarni xavfsizlik va maxfiylik masalalari bilan muvozanatlaydi.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804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0C2942-DB9F-4240-BF3E-B62521EF5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E-hukumat portallari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0DD0D2-9B49-42DC-90FD-526C319A1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e-Estonia kabi yagona oyna kirishi fuqarolarning ko'plab hukumat xizmatlari bilan o'zaro aloqasini soddalashtiradi.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BAA mGovernment-da ko'ringanidek, mobil muvofiqlik e-hukumat xizmatlarini smartfonlarga kengaytiradi.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Avstraliyaning MyGov kabi shaxsiylashtirilgan panellar e-hukumat interfeyslarini alohida foydalanuvchilar ehtiyojlariga moslashtiradi.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OneInbox kabi integratsiyalashgan to'lov tizimlari e-hukumat xizmatlaridagi moliyaviy operatsiyalarni optimallashtiradi.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Foydalanuvchi tajribasi dizayniga AQShning veb-dizayn tizimi kabi standartlar asosida ustuvorlik beriladi.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2076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8DAFBE-81B1-4335-BEC4-4C961223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E-hukumatda o'zaro muvofiqlik va integratsiya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5BA44A-77A7-4F13-8D3B-43F1DBBF5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o'zaro muvofiqlik doirasi kabi texnik standartlar e-hukumat tizimlari o'rtasidagi muvofiqlikni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X-Road kabi ma'lumotlar almashinuvi platformalari agentliklar o'rtasida xavfsiz axborot almashinuvini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Ochiq standartlar sotuvchiga neytral formatlarni targ'ib qiladi, e-hukumat ma'lumotlarining uzoq muddatli foydalanish imkoniyatini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TOOP loyihasi kabi chegaralar osha tashabbuslar davlatlar o'rtasida uzluksiz xizmatlarni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O'zaro muvofiqlik harakatlari birgalikda idoralar va hukumatlar o'rtasida samarali axborot almashish va xizmat ko'rsatishni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199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AD9E9-F125-4743-9160-DA70B65F8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E-hukumatda xavfsizlik va maxfiylik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8FE2E8-69B1-4048-86C8-9810AB68D2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ISO/IEC 27001 kabi kiberhimoya doiralari e-hukumat tizimlarini himoya qilish bo'yicha ko'rsatmalar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Loyihadan boshlab maxfiylik tamoyillari ma'lumotlarni himoya qilish e-hukumat xizmatlariga boshidan integratsiya qilinishini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e-ID kabi shaxsni aniqlash va kirish huquqini boshqarish tizimlari e-hukumat portallarida foydalanuvchilarni autentifikatsiya qilishni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Shifrlash choralari e-hukumat kanallari orqali uzatiladigan sezgir ma'lumotlarni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Muntazam auditlar va baholashlar e-hukumat tizimlarida xavfsizlik va maxfiylikka doimiy rioya etilishini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955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E7ED8-B7BB-4E28-9C50-5745A1677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E-hukumatni baholash va ta'sir baholash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E19733-1584-4279-AEDB-207E0E3F5B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eHukumat mezonida keltirilganidek, asosiy ko'rsatkichlar e-hukumat samaradorligini o'lchaydi.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ACSI E-hukumat indeksi kabi foydalanuvchi mamnuniyatini o'lchash fuqarolarning e-hukumat xizmatlaridan foydalanish tajribasini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Xarajat-foyda tahlillari e-hukumat tashabbuslarining iqtisodiy ta'sirini miqdoriy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E-ishtirok indeksi kabi e-ishtirok baholashlari raqamli boshqaruvda fuqarolarning ishtirokini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E-hukumat rivojlanish indeksi kabi yetuklik modellari e-hukumatni amalga oshirishda milliy taraqqiyotni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511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98432-BC8E-4E71-AE3B-0752FDFC9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T-GovServices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BD6E90-E19A-423F-9FF8-4148C3750D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T-GovServices davlat boshqaruvida xizmat ko'rsatish va fuqarolar ishtirokini yaxshilash uchun raqamli texnologiyalardan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tushunchalarga "raqamli-sukut bo'yicha", "ko'p kanalli yetkazib berish" va "foydalanuvchiga yo'naltirilgan dizayn"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Xizmatlar G2C, G2B, G2G va G2E sifatida tasniflanadi, hukumat va manfaatdor tomonlar o'rtasidagi turli o'zaro munosabatlarni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to'rt bosqichli modeli xizmat murakkabligini baholaydi: Paydo bo'layotgan, Kengaytirilgan, Tranzaksion va Bog'langan.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T-GovServices hukumat operatsiyalarida samaradorlik, foydalanish imkoniyati va fuqaroga yo'naltirilganlikni oshirishga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622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6471FA-01A5-4B9B-98D5-6C7D5ACA6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T-GovServices tasnifi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5A41EF-FF13-43AD-961D-4E8CFFD8E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G2C, G2B, G2G va G2E modeli xizmatlarni maqsadli auditoriya bo'yicha tasniflaydi.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Xizmatlar sohasi (masalan, e-sog'liqni saqlash, e-ta'lim), avtomatlashtirish darajasi va yetkazib berish kanali bo'yicha tasniflanadi.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to'rt bosqichli modeli T-GovServices murakkabligini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Tasniflanish e-hukumat tashabbuslarida strategik rejalashtirish va xizmat dizayniga yordam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tuzilgan yondashuv hukumatlarga turli manfaatdor tomonlarning ehtiyojlariga moslashtirilgan keng qamrovli raqamli xizmatlar ekotizimini ishlab chiqishga yordam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6472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CDC6C0-79F0-4C55-B0B3-CFB878B9A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T-GovServices uchun huquqiy asos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9AC2A3-BC15-4E85-B927-43DD1F986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Ommaviy axborot to'g'risidagi qonuni kabi e-hukumat qonunlari raqamli davlat xizmatlari uchun huquqiy asos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eIDAS reglamenti kabi raqamli imzo qonunlari elektron operatsiyalarning haqiqiyligini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kabi ma'lumotlarni himoya qilish qoidalari T-GovServices-da fuqarolarning maxfiyligini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508-bo'limi kabi foydalanish imkoniyati to'g'risidagi qonunlar raqamli hukumat xizmatlariga inklyuziv kirishni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huquqiy ekotizim raqamli boshqaruvda innovatsiyalarni xavfsizlik va maxfiylik masalalari bilan muvozanatlaydi.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068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0F2B1-69D2-4D61-9A14-9DED1AD8C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T-GovServices-ni ta'minlovchi texnologiyalar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34BD2B-C7A7-477B-A284-311CEBAA07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FedRAMP bilan namoyon bo'lgan bulutli hisoblash T-GovServices uchun masshtabli platformalarni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e-ID kabi raqamli identifikatsiya tizimlari hukumat xizmatlariga xavfsiz kirishni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X-Road kabi ma'lumotlar almashinuvi platformalari hukumat idoralari o'rtasida o'zaro muvofiqlikni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va chatbotlar T-GovServices-da foydalanuvchilar bilan o'zaro aloqani yaxshilaydi, xizmat ko'rsatishni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Kiberhimoya doiralari T-GovServices-ni raqamli tahdidlardan himoya qiladi, xavfsiz faoliyatni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5855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CE010-C45E-464E-9D4E-8F97690EB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T-GovServices-da xizmat dizayni va foydalanuvchi tajribasi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8D9658-795C-4A67-8215-1558AF4B8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Dizayn fikrlash T-GovServices ishlab chiqishda intuitiv xizmat yaratishni ma'lumot bilan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Buyuk Britaniya GDS ning usullari kabi foydalanuvchilarni tadqiq qilish usullari xizmat dizaynida fuqarolar ehtiyojlari qondirilishini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WCAG 2.1 kabi foydalanish imkoniyati tamoyillari T-GovServices-ning universal qo'llanilishini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Mobil qurilmalarga yo'naltirilgan dizayn hukumat xizmatlariga smartfon orqali kirishga ustuvorlik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Tayvanning vTaiwan platformasida ko'ringanidek, birgalikda yaratish yondashuvlari T-GovServices-da innovatsiyalarni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8781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99B66-4227-4D14-8E9A-DC65C68A2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T-GovServices uchun sifat standartlari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0BEFFF-CFCE-4A0F-A2FF-3B19A25883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ISO/IEC 25010:2011 T-GovServices sifatini baholash uchun asosni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eHukumat harakatlar rejasi raqamli davlat xizmatlari uchun dizayn mezonlarini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Raqamli xizmatlar qo'llanmasi T-GovServices-da foydalanuvchilar ehtiyojlari va tezkor ishlab chiqishga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Buyuk Britaniya va Avstraliya hukumat platformalari bo'ylab izchillikni ta'minlovchi raqamli xizmat standartlarini o'rnatdi.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standartlar birgalikda T-GovServices funksionallik, ishonchlilik, qulaylik va foydalanish imkoniyati bo'yicha yuqori sifat mezonlariga javob berishini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0200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0B33DC-5AFB-4ABD-8E22-B849A87EC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T-GovServices-da xavfsizlik va maxfiylik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320764-1544-42F7-8430-5D8162263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ISO/IEC 27001 va NIST kabi kiberhimoya doiralari T-GovServices-dagi raqamli aktivlarni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Loyihadan boshlab maxfiylik tamoyillari xizmatni ishlab chiqishning boshidan boshlab maxfiylik masalalarini integratsiyalashni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GOV.UK Verify kabi shaxsni aniqlash tizimi T-GovServices-ga kirishni xavfsiz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Shifrlash T-GovServices orqali uzatiladigan sezgir ma'lumotlarni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Muntazam auditlar T-GovServices-ning yaxlitligi va xavfsizligini saqlab turadi.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5924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FFA54-4A83-4F77-BBAB-CD8A4EF4F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T-GovServices-da o'zaro muvofiqlik va integratsiya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C0A5D5-513A-49C6-BB12-465C2A6328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o'zaro muvofiqlik doirasi T-GovServices integratsiyasi bo'yicha tavsiyalar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APEX kabi ma'lumotlar almashinuvi platformalari idoralar o'rtasida xavfsiz axborot almashinuvini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Ochiq standartlar T-GovServices-da sotuvchiga neytral formatlarni ta'minlaydi, uzoq muddatli foydalanish imkoniyatini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TOOP kabi chegaralar osha tashabbuslar davlatlar o'rtasida uzluksiz xizmatlarni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O'zaro muvofiqlik harakatlari birgalikda T-GovServices-da samaradorlik va foydalanuvchi tajribasini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0337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EDD62F-C8F6-4617-9701-24A826EB4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Samaradorlikni o'lchash va baholash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7B6BF5-5C23-4137-9483-21D6C694E2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eHukumat mezonidagi kabi asosiy ko'rsatkichlar T-GovServices samaradorligini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ACSI E-hukumat indeksi kabi foydalanuvchi mamnuniyatini o'lchash xizmat sifati to'g'risida fuqarolar nuqtai nazarini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Xarajat-foyda tahlillari T-GovServices-ni amalga oshirishning iqtisodiy ta'sirini miqdoriy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E-ishtirok baholashlari raqamli hukumat xizmatlarida jamoatchilik ishtirokini baholaydi.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E-hukumat rivojlanish indeksi kabi yetuklik baholashlari T-GovServices taraqqiyoti haqida umumiy tasavvur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7378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795ED-A97E-46DE-9FFA-0BD88FED7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T-GovServices bo'yicha amaliy tadqiqotlar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84F58A-6F4D-47D9-A1A0-D47C1540D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X-Road 900+ tashkilot o'rtasida xavfsiz ma'lumot almashinuvini ta'minlaydi, o'zaro muvofiqlikni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Singapurning eCitizen portali 90% mamnuniyat bilan 300+ xizmatni taklif qiladi, foydalanuvchiga yo'naltirilgan dizaynni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Janubiy Koreyaning Government 24 90% smartfon foydalanish imkoniyati bilan mobil qurilmalarga yo'naltirilgan yondashuvga misol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Daniyaning NemID 98% katta yoshlilar foydalanishi bilan sektorlar bo'ylab raqamli identifikatsiyani birlashtiradi, keng tarqalgan qabul qilinishni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Buyuk Britaniyaning GOV.UK platformasi yiliga 4 milliard tashrif bilan xizmat ko'rsatadi, yiliga 61,5 million funt sterlingni tejaydi, bu samaradorlik o'sishini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8094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D1651-2006-42BD-BA85-5D3B554A7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Davlat boshqaruvida elektron hujjatlar bilan ishlash (E-Doc)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60A4D2-C020-4B8E-97E1-207EB765FE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E-Doc hujjatlarni yaratish, saqlash va yo'q qilishni tizimli nazorat qilish orqali hukumat axborotini boshqarishni o'zgartiradi.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tushunchalarga raqamli arxivlash, metama'lumotlarni boshqarish va ish jarayonini avtomatlashtirish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Estoniya, Singapur va Avstraliya kabi mamlakatlar keng qamrovli E-Doc tashabbuslarini amalga oshirgan.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E-Doc tizimlari davlat boshqaruvida tezkor va fuqaroga yo'naltirilgan xizmatlarni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Qog'oz asosidagidan elektron boshqaruvga o'tish hukumat faoliyatida samaradorlik, shaffoflik va javobgarlikni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3740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6BC83F-A696-43EF-9BE1-72B3F85F5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E-Doc uchun huquqiy asos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14D8AF-1241-4D0B-8E14-AE1AA186F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ESIGN qonuni va Yevropa Ittifoqining eIDAS reglamenti elektron imzolarning huquqiy tengligini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kabi ma'lumotlarni himoya qilish qonunlari ma'lumotlarni minimallashtirish kabi tamoyillar orqali E-Doc amaliyotiga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Axborot erkinligi to'g'risidagi qonunlar samarali yozuvlarni olishni talab qilish orqali E-Doc bilan kesishadi.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Arxiv qonunlari raqamli asrga moslashadi, muhim elektron hujjatlarning saqlanishini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UNCITRAL Model qonuni elektron uzatiluvchi yozuvlar bo'yicha milliy qonunchilik uchun namuna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5530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97861-1A1E-477C-9E15-B77BD4B5A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E-Doc texnologik infratuzilmasi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C6E1F1-7ACB-46A0-B07E-F392E734F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Alfresco va OpenText kabi hujjatlarni boshqarish dasturiy ta'minoti versiyani nazorat qilish va ish jarayonini boshqarishni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 xizmatlari hukumatda E-Doc tizimlari uchun masshtablashtirishni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KSI blokcheyni elektron hujjatlar boshqaruvida yozuvlar yaxlitligini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milliy arxivlarda kataloglashtirishni yaxshilaydi, hujjatlarni tasniflash va olishni kuchaytiradi.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ISA² dasturi turli E-Doc tizimlari o'rtasida uzluksiz ma'lumot almashinuvini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6923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E0B0E-CF29-4FF7-8468-5A2802893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E-Doc-da hujjatlar hayot sikli boshqaruvi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72207F-F2A3-481F-B644-87E37F1FA5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NARA hukumat hujjatlari uchun metama'lumotlar va standartlashtirilgan formatlarga urg'u beruvchi ko'rsatmalar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Tasniflash elektron hujjatlarni tashkil qilish uchun AGIFT kabi ierarxik taksonomiyalardan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Ish jarayonini avtomatlashtirish hukumat hujjat jarayonlarida tasdiqlashni optimallashtiradi.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Saqlash siyosatlari AQShning Umumiy yozuvlar jadvali kabi jadvallarni kuzatib boradi, to'g'ri hujjatlar boshqaruvini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Uzoq muddatli saqlash OAIS modeliga amal qiladi, muhim hukumat yozuvlarining uzoq muddatliligini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0776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847279-D464-4A20-A60A-079D6D33B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E-Doc tizimlarida xavfsizlik va maxfiylik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358B32-D4D8-477A-9D8B-8A1A12463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Axborotni tasniflash sxemalari hukumat E-Doc tizimlarida kirishni nazorat qilish uchun asos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AES-256 kabi shifrlash standartlari elektron hujjatlarda sezgir ma'lumotlarni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imzolar hukumat E-Doc tizimlarida hujjatlarning haqiqiyligini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Maxfiylikka ta'sir baholashlari fuqarolar axborotini himoya qilish uchun E-Doc tizimlarining ishlab chiqilishiga yo'l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Xavfsiz yo'q qilish usullari hujjatlarni to'g'ri yo'q qilish uchun NIST SP 800-88 kabi standartlarga amal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978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D4362-D982-4482-8890-BDD66593C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E-Doc-da o'zaro muvofiqlik va standartlar</a:t>
            </a:r>
            <a:br>
              <a:rPr lang="it-IT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E651E2-75F5-4DA7-8F73-907695B79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PDF/A kabi hujjat formatlari hukumat elektron hujjatlarining uzoq muddatli o'qilishini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Dublin Core kabi metama'lumotlar standartlari E-Doc tizimlarida qidirish imkoniyatini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o'zaro muvofiqlik doirasi texnik, semantik, tashkiliy va huquqiy o'zaro muvofiqlikni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Ochiq standartlar hukumat E-Doc ilovalarida sotuvchiga neytral yechimlarni targ'ib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API standartlari tizim integratsiyasiga yo'l ko'rsatadi, idoralar o'rtasida uzluksiz axborot almashinuvini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3161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0D981C-FC61-4972-9902-C15927001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E-Doc tizimlarida ish jarayonini avtomatlashtirish va BPM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A5E9F0-1C8C-49B7-99FC-8E2BE239D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BPMN hukumat hujjatlari ish jarayonlarida jarayonni modellashtirish standartlashtiradi.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E-shakllar integratsiyasi elektron hujjat jarayonlarida ma'lumotlarni olishni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RPA hukumat hujjatlarini boshqarishda takrorlanadigan vazifalarni avtomatlashtiradi.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Tahlil vositalari ish jarayoni haqida ma'lumot beradi, hujjatlarni qayta ishlash samaradorligini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hukumat hujjatlarini tasniflash va tahlil qilishda imkoniyatlarni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6871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3C592-A79A-4002-8369-55D13791A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Yozuvlarni boshqarish va raqamli arxivlash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EF5913-EB99-46B2-9BFE-9F5E1819C2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 15489 hukumat E-Doc tizimlarida yozuvlarni boshqarish amaliyotiga yo'l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saqlash strategiyalari elektron yozuvlarning format eskirishi va media degradatsiyasi muammolarini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Ishonchli raqamli ombor hukumatning uzoq muddatli yozuvlarini saqlashda hujjatlarning haqiqiyligini saqlab qoladi.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pochta boshqaruvi vositalari hukumat aloqa yozuvlarining hajmi va haqiqiyligi muammolarini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 yechimlari hukumat arxivlarida katta ma'lumotlar to'plamlarini saqlaydi.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4547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5769F-0B03-4034-AFA7-5C32E3E26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E-Doc joriy etish uchun treninglar va o'zgarishlarni boshqarish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56F11E-0332-4B49-9445-E66664AC3A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Trening dasturlari E-Doc tizimidan foydalanuvchilar uchun texnik ko'nikmalar va raqamli savodxonlikni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O'zgarish strategiyalari ko'pincha E-Doc-ni muvaffaqiyatli qabul qilish uchun Kotterning 8 bosqichli modeli kabi doiralardan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o'qitish platformalari hukumat xodimlari uchun moslashuvchan trening imkoniyatlarini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Foydalanuvchilar fikr-mulohazalari mexanizmlari E-Doc tizimlarini doimiy takomillashtirishni qo'llab-quvvatlaydi.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Treninglar samaradorligini baholash E-Doc foydalanuvchilari uchun ko'nikmalarni rivojlantirishni ma'lumot bilan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7210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FDEAD-7B28-4051-AE34-B090D98F3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E-Doc joriy etish bo'yicha amaliy tadqiqotlar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0322CB-3B2B-4EB0-BF97-B629FEC40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Estoniyaning e-Kabinet tizimi hukumatning eng yuqori darajalarida qog'ozsiz boshqaruvni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NARA-ning ERA tizimi AQSh hukumat yozuvlarining uzoq muddatli raqamli saqlanishini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ARES/NOMCOM tizimi Yevropa institutlari bo'ylab ko'p tilli hujjatlarni boshqaradi.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Avstraliyaning Raqamli yozuvlar platformasi hukumat hujjatlarini markazlashtirilgan bulutga asoslangan boshqaruvini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Janubiy Koreyaning On-Nara tizimi E-Doc-ni hukumat idoralari bo'ylab biznes jarayonlari bilan birlashtiradi.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3376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91EE3-D25D-48F5-9BBF-850292207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D3972A-8A0A-46B7-AFBB-5A78560B43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1705D3-EB08-4BAC-8185-9F9BCF37C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979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3862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Davlatlarning raqamli suvereniteti</vt:lpstr>
      <vt:lpstr>Raqamli suverenitet tamoyillari </vt:lpstr>
      <vt:lpstr>Raqamli suverenitetning huquqiy doiralari </vt:lpstr>
      <vt:lpstr>Raqamli suverenitet uchun texnologik vositalar </vt:lpstr>
      <vt:lpstr>Iqtisodiy va sanoat strategiyalari </vt:lpstr>
      <vt:lpstr>Raqamli suverenitetni xalqaro hamkorlik bilan muvozanatlash </vt:lpstr>
      <vt:lpstr>Raqamli suverenitet oldidagi muammolar </vt:lpstr>
      <vt:lpstr>Yangi texnologiyalarning raqamli suverenitetga ta'siri </vt:lpstr>
      <vt:lpstr>Kelajak senariysi</vt:lpstr>
      <vt:lpstr>Raqamli suverenitetning kelajagi </vt:lpstr>
      <vt:lpstr>Raqamli davlat boshqaruvi</vt:lpstr>
      <vt:lpstr>E-davlat boshqaruvining nazariy asoslari </vt:lpstr>
      <vt:lpstr>E-davlat boshqaruvining huquqiy doirasi </vt:lpstr>
      <vt:lpstr>E-davlat boshqaruvining asosiy tamoyillari </vt:lpstr>
      <vt:lpstr>E-davlat boshqaruvi modellari </vt:lpstr>
      <vt:lpstr>E-davlat boshqaruvini ta'minlovchi texnologiyalar </vt:lpstr>
      <vt:lpstr>Davlat xizmatlarini ko'rsatishning raqamli transformatsiyasi </vt:lpstr>
      <vt:lpstr>E-ishtirok va raqamli demokratiya </vt:lpstr>
      <vt:lpstr>E-davlat boshqaruvida muammolar va xatarlar </vt:lpstr>
      <vt:lpstr>E-davlat boshqaruvi samaradorligini baholash </vt:lpstr>
      <vt:lpstr>E-hukumat</vt:lpstr>
      <vt:lpstr>E-hukumat arxitekturasi </vt:lpstr>
      <vt:lpstr>E-hukumat funksiyalari </vt:lpstr>
      <vt:lpstr>E-hukumat rivojlanish bosqichlari </vt:lpstr>
      <vt:lpstr>E-hukumat texnologik infratuzilmasi </vt:lpstr>
      <vt:lpstr>E-hukumat uchun huquqiy asos </vt:lpstr>
      <vt:lpstr>E-hukumat portallari </vt:lpstr>
      <vt:lpstr>E-hukumatda o'zaro muvofiqlik va integratsiya </vt:lpstr>
      <vt:lpstr>E-hukumatda xavfsizlik va maxfiylik </vt:lpstr>
      <vt:lpstr>E-hukumatni baholash va ta'sir baholash </vt:lpstr>
      <vt:lpstr>T-GovServices</vt:lpstr>
      <vt:lpstr>T-GovServices tasnifi </vt:lpstr>
      <vt:lpstr>T-GovServices uchun huquqiy asos </vt:lpstr>
      <vt:lpstr>T-GovServices-ni ta'minlovchi texnologiyalar </vt:lpstr>
      <vt:lpstr>T-GovServices-da xizmat dizayni va foydalanuvchi tajribasi </vt:lpstr>
      <vt:lpstr>T-GovServices uchun sifat standartlari </vt:lpstr>
      <vt:lpstr>T-GovServices-da xavfsizlik va maxfiylik </vt:lpstr>
      <vt:lpstr>T-GovServices-da o'zaro muvofiqlik va integratsiya </vt:lpstr>
      <vt:lpstr>Samaradorlikni o'lchash va baholash </vt:lpstr>
      <vt:lpstr>T-GovServices bo'yicha amaliy tadqiqotlar </vt:lpstr>
      <vt:lpstr>Davlat boshqaruvida elektron hujjatlar bilan ishlash (E-Doc) </vt:lpstr>
      <vt:lpstr>E-Doc uchun huquqiy asos </vt:lpstr>
      <vt:lpstr>E-Doc texnologik infratuzilmasi </vt:lpstr>
      <vt:lpstr>E-Doc-da hujjatlar hayot sikli boshqaruvi </vt:lpstr>
      <vt:lpstr>E-Doc tizimlarida xavfsizlik va maxfiylik </vt:lpstr>
      <vt:lpstr>E-Doc-da o'zaro muvofiqlik va standartlar </vt:lpstr>
      <vt:lpstr>E-Doc tizimlarida ish jarayonini avtomatlashtirish va BPM </vt:lpstr>
      <vt:lpstr>Yozuvlarni boshqarish va raqamli arxivlash </vt:lpstr>
      <vt:lpstr>E-Doc joriy etish uchun treninglar va o'zgarishlarni boshqarish </vt:lpstr>
      <vt:lpstr>E-Doc joriy etish bo'yicha amaliy tadqiqotlar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Davlatlarning raqamli suvereniteti</dc:title>
  <dc:creator>User</dc:creator>
  <cp:lastModifiedBy>User</cp:lastModifiedBy>
  <cp:revision>4</cp:revision>
  <dcterms:created xsi:type="dcterms:W3CDTF">2024-09-11T19:15:57Z</dcterms:created>
  <dcterms:modified xsi:type="dcterms:W3CDTF">2024-09-14T07:36:18Z</dcterms:modified>
</cp:coreProperties>
</file>