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8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359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2F6CE0-5A2F-4C01-B15E-78893A1E5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E2BE63E-D929-4531-9E61-10981E352A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F0E4FA-9574-492F-8AC4-FBB163439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4952E2-E5CE-4A3D-9E1B-B65EE15BA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B9020D-9469-431F-99F4-D6DB1AD51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488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AB7A0B-718D-4241-84AE-5E0F12875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53F99D-53A7-46A1-B031-75C91649C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11645C-F613-4DC9-A3D0-1F286642E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69A814-3801-400E-B184-99BF47CB1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BE0066-2854-47E6-BB41-B4B11352D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114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3C5EFE-3BAB-48D2-9883-7B8CE1B4C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7F53B2-764A-4CD7-98D1-81F07C2D5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DBEED6-04A1-47B7-920A-CC738E194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47686D-83CD-4C75-A643-42EDF333A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73F373-A519-4D7A-9A8F-0B847F8B2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636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8DAED7-5510-4A39-B93C-F8C961BBF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0271FD-C510-49D2-AE3C-053CF67E59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1A17542-698C-4E0E-89AD-0DBFAF4EE4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0B9C46-59F6-4D19-BC8B-53A7521BD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4ED0C-47CD-496F-B68E-D4186CEA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B88DA0-05C9-49A0-99F5-95A1E8542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628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1C5367-BF74-4370-A6F2-150C73980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E4BB93-539F-459B-AD59-3E84E1DA7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C772035-5091-4A39-9E3D-CB9933B70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D46CE30-136C-4848-9A92-61021C2B7D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8466F78-38F5-4297-A3A7-4B57064B74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AA7E6BE-303C-4C9C-A539-16F8394A7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996D49-50CC-4171-AD29-60815AFD6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6AE89CE-3928-4F58-B855-87A12533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160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2BDAC2-4639-4CD2-B549-754BE5F77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E5CE47B-2F24-49BA-886A-6C0455C2D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BABC48-2840-4ABF-ABE8-F01BE84B0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324E42D-FCD7-4997-828C-461EA1806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846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0F05DD3-BEDA-4E19-97A1-FBF251075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8F98B46-B91E-488B-B80E-7360587B4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156897A-E512-4FBF-85EB-4AFFAA5A1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939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AF21DB-F012-4171-B8EB-142A39811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625C0B-8F02-411C-8015-4528D8F9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8B8E3DD-7707-48D7-A6E9-AF4F8AB52C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DAAD67F-C9B1-41DA-97F3-9C7C9DD5D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5F78DC9-4C7C-4C47-AEC6-760C249C6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812803-F380-4D1C-93DC-D16E180ED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520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FBFE-B52B-44A4-A3A7-7BADCE82A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BF3F5F3-5941-4C7E-8564-97C5215EBE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F475B00-E7C9-46AB-8D5D-A99E5CE5CC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EF8599F-F47A-4390-9326-BEB5111D6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3BE137-E996-46AA-9C6A-31D9CE8A7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828AA8-3318-41F7-9DE6-4BDEEA95B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238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7444E4-F5E5-4D2A-BA0E-3AB6A83C6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C9857-895F-42CC-AE3C-E84E4BB624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E46FC4-6BD6-4B26-9AC6-772F66C99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BE92B2-88F1-4DF5-BF47-473E7CE66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9DE449-A59A-417C-B52C-37818172D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228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7A83F0E-3AB6-432F-9894-6117A28665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2B9D032-7DC2-4D0B-9246-DDA77C9504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312CB3-AE29-4D29-A4D4-48A39C186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790A55-612A-476D-864C-07B4DA160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AAD568-09D8-475D-A22F-A7F17FF36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255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F84B8A-628B-448F-8ED1-7FB05107F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151D2F-E962-4036-B3A0-AE9DA0057C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D4B2A8-7DAE-44A9-90B1-D7C046CD3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D8F637-EBE8-4B9C-AE09-060B2583F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51A2BC-5713-4CB6-B151-B1042F337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43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578FD-662E-4A88-9C9B-3FFAF4907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3B3752-F8FB-4F3F-B40F-56EF511B9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735ED5-D69B-4AD1-A12A-201096E58A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1CF71-E649-4BD6-B6DD-D0C8C96CE9D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D0C2E4-88C3-4E77-B6BA-4BCB7F6E32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ABE6D2-6B2D-4012-9619-A7D94D1248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D1ED5-ECD1-452B-A5AD-3D08C134C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082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05606B-52C3-40C0-9567-29B9C2B12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3BAE0A-0184-40D3-85CB-1B2BADC985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C1A9FD-B221-4E5A-8D81-B2DDDA8CC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032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0837D2-3F60-4313-B63F-DAA611776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Kiberfazoni tartibga solish usullariga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0D5173-E93C-4E77-A77D-FE7786CB04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Kiberfazoni tartibga solish usullari noyob raqamli soha muammolarini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Uchta asosiy usul - imperativ, dispozitiv va tavsiyaviy.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Lourens Lessigning "kod qonun sifatida" tushunchasi texnologik arxitekturani tartibga solish shakli sifatida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An'anaviy huquqiy tushunchalar ko'pincha onlayn faoliyatning o'zgaruvchan, global tabiati bilan kurashadi.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Kiberfazoning chegarasiz tabiati moslashuvchan tartibga solish yondashuvlarini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673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687DCC-EF00-4A47-BA2B-4F6BBD761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Kiberfazoda imperativ usul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E257CB-7434-44F3-8900-5AE9AA28A2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Imperativ usul majburiy qoidalar va taqiqlardan foydalanadi, ko'pincha huquqiy sanksiyalar bilan qo'llab-quvvatlanadi.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Misollarga Yevropa Ittifoqining GDPR va AQShning CFAA kiradi, ular jarima va jinoiy jazolarni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to'g'risidagi konventsiya yurisdiksiyalar bo'ylab kiberjinoyatchilik qonunchiligini uyg'unlashtirishga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Chegarasiz raqamli muhitda imperativ qoidalarni amalga oshirish sezilarli qiyinchiliklar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Imperativ tartibga solish va internet erkinligi o'rtasida ziddiyat mavjud.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796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04ACB9-D9E8-44A7-A43E-549A5D422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Kiberfazoda dispozitiv usul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458F98-76A9-4FD3-9556-0C2E3A2A3C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Dispozitiv usul shartnoma erkinligi va tomonlarning mustaqilligiga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 elektron tijorat va domen nomi nizolari kabi sohalarda dolzarb.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E-SIGN kabi qonunlari elektron shartnomalar uchun asos yaratadi.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Platforma xulq-atvor kodekslari kabi sanoatning o'zini o'zi tartibga solishi dispozitiv tartibga solishning yana bir shaklidir.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Dispozitiv usullarni qo'llashda shartnoma erkinligini iste'molchilarni himoya qilish bilan muvozanatlash asosiy muammo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917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B7E735-70BE-48AE-B724-2A0A7BB12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 boshqaruvda tavsiyaviy usul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A96421-D988-490C-9C7C-74ABB28F43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Tavsiyaviy usul yumshoq huquqiy vositalar, ko'rsatmalar va eng yaxshi amaliyotlardan foydalanadi.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OECDning Maxfiylikni himoya qilish bo'yicha ko'rsatmalari bu yondashuvni namoyon etadi, dunyo bo'ylab ma'lumotlarni himoya qilish qonunchiligiga ta'sir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IETF kabi tashkilotlarning texnik standartlari internet arxitekturasi va foydalanuvchilar xulq-atvorini shakllantiradi.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Internet boshqaruvi forumi kabi ko'p manfaatli tomonlar tashabbusi tavsiya etilgan normalarni ishlab chiqishda muhim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Tavsiyaviy usullar va rasmiy qonunchilik o'rtasidagi o'zaro ta'sir tobora muhim ahamiyat kasb etmoqda.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758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4EC040-A0AC-4336-971E-50F74E7B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Gibrid yondashuvlar va tartibga solish aralashmasi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D32898-00BF-436F-BB98-88945934F9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Gibrid yondashuvlar murakkab muammolarni hal qilish uchun imperativ, dispozitiv va tavsiyaviy usullarni birlashtiradi.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Raqamli xizmatlar to'g'risidagi qonuni turli tartibga solish elementlarini o'z ichiga olgan holda bu yondashuvni namoyon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"Tartibga solinadigan o'zini o'zi tartibga solish" onlayn kontentni moderatsiya qilishda ommalashdi.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Tartibga solish qum qutilari yangi texnologiyalarni yengillashtirilgan sharoitlarda nazorat qilinadigan tajribadan o'tkazishga imkon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Bir ramka doirasida turli tartibga solish usullarini muvozanatlash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810427-23FD-437F-90F9-B8BFE92B9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Tartibga solishning texnologik usullari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EDCBE4-5A6E-42A3-8FF5-8EC7777252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Texnologik usullar Lessigning "kod qonun sifatida" tushunchasini mujassamlashtiradi, raqamli tizim arxitekturasi foydalanuvchilar xulq-atvorini shakllantirishi mumkinligini tan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huquqlarni boshqarish tizimlari bu yondashuvni namoyon etadi, huquqiy ramkalar chetlab o'tishni taqiqlaydi.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Kontentni filtrlash texnologiyalari va sun'iy intellekt asosidagi tartibga solish shaffoflik va hisobdorlik bo'yicha savollar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Maxfiylikni kuchaytiruvchi texnologiyalar foydalanuvchilar tomonidan boshqariladigan tartibga solishni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Texnologik usullarni huquqiy ramkalarga integratsiya qilish cheklovlar va potentsial oqibatlarni sinchkovlik bilan ko'rib chiqishni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547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52DB19-2EA7-4D56-824C-1F9C2537D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Kiberfazoni tartibga solishning xalqaro jihatlari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9A76FD-1840-49A8-93C3-139B54946E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jihatlari internetning chegarasiz tabiati tufayli sezilarli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to'g'risidagi Budapesht konventsiyasi mamlakatlar o'rtasida umumiy siyosat o'rnatishga urinishni ifodalaydi.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Ittifoqi-AQSh Maxfiylik qalqoni kabi tartibga solishni yaqinlashtirish bo'yicha sa'y-harakatlar turli yondashuvlarni kelishtirishga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"Unutilish huquqi" va ma'lumotlarni mahalliylashtirish amaliyoti kabi sohalarda chegaralararo nizolar paydo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Kiberfazoning global tabiati yurisdiksiyalar bo'ylab uyg'unlashtirilgan yondashuvlar va kuchaytirilgan hamkorlikni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201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648631-7408-4671-8C03-05843ADDF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Kiberfazoni tartibga solish usullarini baholash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63E69-CC60-4DFB-899E-790CA84221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Kiberfazoni tartibga solish usullarini baholash boshqaruv yondashuvlarini takomillashtirish uchun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Metodologiyalar muvofiqlik darajalari, texnologik o'zgarishlarga moslashuvchanlik va manfaatdor tomonlarning qabul qilishi kabi omillarni hisobga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Tartibga solish ta'sirini baholash manfaatdor tomonlar va raqamli ekotizimga ta'sirini oldindan ko'zda tutishga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Muammo kiber tartibga solishning murakkab ta'sirini qamrab oladigan mustahkam baholash ramkalarini ishlab chiqishda yotadi.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Xarajatlar samaradorligini tahlil qilish tartibga solish usullarini baholashda tobora muhim ahamiyat kasb etmoqda.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929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045252-86CC-4952-8E36-C561B81AE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Kiberfazoni boshqarishda paydo bo'layotgan tartibga solish usullari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19780B-B8F1-4825-9A94-7574DA480E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"Aqlli tartibga solish" moslashuvchan, kontekstga sezgir yondashuvlarga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 markazlashtirilmagan tartibga solish modellarining imkoniyatini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va mashinali o'rganish moslashuvchan tartibga solish tizimlarini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"Dizayn orqali tartibga solish" tartibga solish masalalarini rivojlanishning dastlabki bosqichlariga integratsiyalaydi.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Ishtirokchilik qoidalarini ishlab chiqish jarayonlari tartibga solish usullarining qonuniyligi va samaradorligini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972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823876-4D99-439B-AC9C-607F5BEDD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Xulosa - Kiberfazoni tartibga solishning kelajagi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CFBEE9-1057-4829-B268-9F30156834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Kiberfazoni tartibga solish usullari o'ziga xos afzalliklarga ega va noyob muammolarga duch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Gibrid yondashuvlar va tartibga solish aralashmasi nozik strategiyalar zarurligini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 tartibga solishning kelajagi innovatsiyalar, huquqlarni himoya qilish va xavfsizlikni muvozanatlashda yotadi.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texnologik yutuqlar, ijtimoiy o'zgarishlar va global muammolar bilan birgalikda rivojlanishi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Tartibga solish usullarini doimiy baholash va moslashtirish raqamli sohadagi samarali boshqaruv uchun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474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AC8E0C-910A-45A6-8F75-C14466B6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Kiberfazoda himoya usullariga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4D8EB2-F8FA-4A2A-A031-60BDEB9D99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Kiberfazoda huquqlarni himoya qilish internetning chegarasiz tabiati tufayli moslashuvchan huquqiy yondashuvlarni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Usullarga sud, ma'muriy va o'zini o'zi himoya qilish choralari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"Raqamli o'zini o'zi himoya qilish" muhim tarkibiy qismga aylandi, ruxsat etilgan harakatlar haqida savollar tug'dirdi.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Lourens Lessigning "Kod - bu qonun" tushunchasi texnik va huquqiy choralarning o'zaro bog'liqligini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Muammolarga yurisdiktsiya masalalari va anonimlik kiradi, bu esa moslashuvchan va innovatsion yondashuvlarni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174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C7E1BD-2369-476C-A95B-E26F5C772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Kiberfazoda sud himoyasi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0DB734-4985-4777-8462-4F0A902B04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 himoyasi, ayniqsa kiberfazoda yurisdiktsiyani o'rnatishda o'ziga xos muammolarga duch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Sudlar kiber huquqbuzarliklarni samarali hal qilish uchun an'anaviy huquqiy himoya vositalarini moslashtiradi.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Ixtisoslashtirilgan kiber sudlar raqamli nizolarning murakkabligini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dalillarni to'plash va taqdim etish kiber bilan bog'liq ishlarda sezilarli muammolar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Nizolarni hal qilishning muqobil mexanizmlari kiber nizolarni hal qilishda ustuvorlik kasb etdi.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336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46CF60-215F-40FD-814E-B58BD5A4A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Ma'muriy himoya choralari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A488DC-31C6-4639-989A-D28E8A218C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Ma'muriy organlar kiberhuquqni amalga oshirishda muhim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GDPR milliy ma'lumotlarni himoya qilish organlariga qoidabuzarliklar uchun sezilarli jarima solish vakolatini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Kiberhavfsizlik agentliklari ma'muriy choralar va ko'rsatmalar orqali milliy raqamli infratuzilmalarni himoya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Ma'muriy jarimalarning kiber huquqbuzarliklarning oldini olishdagi samaradorligi bahsli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 qonunlarni ijro etishda chegara oshgan ma'muriy hamkorlik doimiy muammolarni keltirib chiqarmoqda.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567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57F62C-FACD-4ACA-855E-DC61F77C1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/>
              <a:t>O'zini o'zi himoya qilish va texnik himoya choralari</a:t>
            </a:r>
            <a:br>
              <a:rPr lang="fr-FR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CC9EA7-DC12-4548-BA78-BEEFDBBD21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Texnik himoya choralari (TPM) va raqamli huquqlarni boshqarish (DRM) tizimlari qonuniy tan olingan.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"Hujumga qarshi hujum" tushunchasi kiberfazoda ruxsat etilgan qarshi choralar haqida savollar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 va aqlli shartnomalar o'zini o'zi ijro etadigan yangi himoya imkoniyatlarini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Shifrlash ma'lumotlarni himoya qilish uchun muhim ahamiyatga ega, lekin huquqni muhofaza qilish organlarining kirishiga doir muammolarga duch kelmoqda.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Kiberhavfsizlik bo'yicha eng yaxshi amaliyotlar ma'lumotlar buzilishi holatlarida huquqiy g'amxo'rlik standartlariga ta'sir qilishi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152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571A33-B9E6-40E2-9069-9A8C0182F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Jamoaviy himoya mexanizmlari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E17FF0-E50C-4B6B-8699-BA1A71D33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Guruhiy da'vo sud jarayonlari keng ko'lamli ma'lumotlar buzilishini hal qilish uchun samaralidir.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Iste'molchilarni himoya qilish tashkilotlari huquqiy himoyani kuchaytirish uchun strategik sud jarayonlarini boshlaydi.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Sanoat assotsiatsiyalari onlayn xavfsizlik standartlarini ishlab chiqadi va amalga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 sug'urta raqamli tahdidlarga qarshi moliyaviy himoyani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Markazlashmagan avtonom tashkilotlar jamoaviy huquqlarni boshqarishning yangi imkoniyatlarini taklif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274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0FFDD7-4EB4-46C0-9786-637F358A8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 himoyada xalqaro hamkorlik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F3339D-D763-4FC0-BE4C-1037986060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to'g'risidagi Budapesht konventsiyasi milliy qonunlarni uyg'unlashtirish va chegara oshgan hamkorlikni yengillashtirish maqsadini ko'zlaydi.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INTERPOLning Innovatsiyalar bo'yicha global kompleksi kiber tahdidlarni hal qilishga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O'zaro huquqiy yordam to'g'risidagi shartnomalar chegara oshgan dalillarni to'plash uchun asos yaratadi.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 diplomatiya xalqaro muzokaralarda ustuvorlik kasb etdi.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Ziddiyatli huquqiy talablar va suverenitet bilan bog'liq xavotirlar tufayli ma'lumotlarni almashish va dalillar almashinuvida muammolar saqlanib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211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D6C32E-92AB-4358-80B4-EC2EB52FC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Profilaktik choralar va xavflarni boshqarish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0DA10B-1FA1-4FE1-90E1-F55952044F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tomonidan belgilangan "dizayn bo'yicha maxfiylik" ma'lumotlarni himoya qilishni tizimni ishlab chiqishga integratsiyalaydi.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Kiberhavfsizlik xavflarini baholash uchun huquqiy talablar ko'plab yurisdiksiyalarda keng tarqalgan.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himoya qilish ta'sirini baholash maxfiylik xavflarini baholaydi va kamaytiradi.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Hodisalarga javob berish rejasi va buzilishlar haqida xabar berish talablari turli qonunlarga kiritilgan.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Bashoratli himoya uchun sun'iy intellekt va mashinani o'rganish yangi huquqiy savollarni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470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F546A9-ECC9-41E0-A668-6931305F6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Kiberfazoda huquqiy himoya vositalari va kompensatsiya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E97FE4-2754-4ACB-B0F1-A220205654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Kiberfazoda huquqiy himoya vositalari va kompensatsiyani aniqlash nomoddiy raqamli zararlar tufayli qiyinchilik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Qonuniy zararlar haqiqiy zararlarni isbotlash qiyin bo'lgan hollarda kompensatsiyani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Sudlar kiber bilan bog'liq ishlarda onlayn obro'ga yetkazilgan zararni baholash bilan kurashmoqda.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 sug'urta raqamli yo'qotishlar uchun kompensatsiya to'laydi.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Kontentni olib tashlash kabi nopul huquqiy himoya vositalari onlayn zararlarga qarshi kurashda muhim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095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930919-C11D-4F52-96DD-09154DF96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 himoyada ta'lim va xabardorlik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0C235A-4C31-46E4-8A57-F32E7EAB10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Ta'lim va xabardorlik kiber himoyada muhim vositalar bo'lib, huquqiy ramkalarda tobora ko'proq tan olinmoqda.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"Kiber gigiyena" bo'yicha eng yaxshi amaliyotlar ehtiyotsizlik holatlarida g'amxo'rlik standartini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Jamoatchilik xabardorligini oshirish kampaniyalari onlayn xavfsizlik va raqamli savodxonlikni targ'ib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Professional kiberhavfsizlik sertifikatlari huquqiy kontekstlarda tan olinadi.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Etik haking va kirib borish testlari zaifliklarni aniqlash uchun ta'lim vositalari sifatida xizmat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844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E8BD23-145B-43B9-AFEB-9510B6D68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Xulosa - Kiber himoyaga kompleks yondashuv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CA6A04F-F9E4-46F2-A3E0-351F3703C7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Kiberfazoda huquqlarni himoya qilish huquqiy, texnik va ta'lim choralarini birlashtirgan kompleks yondashuvni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Global kiber tahdidlar xalqaro hamkorlik va huquqiy uyg'unlashtirishni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Individual javobgarlik va institutsional himoya o'rtasidagi muvozanatni saqlash kiber himoyada asosiy vazifa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Paydo bo'layotgan texnologiyalar yangi imkoniyatlarni taqdim etadi, ammo kiberfazoda yangi huquqiy savollarni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doimiy o'zgarib borayotgan raqamli manzarada huquqlarni himoya qilishda dolzarb va samarali bo'lib qolishi uchun texnologiya bilan birgalikda rivojlanishi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6819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A90860-91A8-4EA0-BAD7-0E4DF7FF3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 nizolariga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5DD266-F5E5-4E57-99C7-AA66D9269F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nizolari internetning global qamrovidan kelib chiqadi, yurisdiktsiya va qo'llaniladigan qonun haqidagi an'anaviy tushunchalarni qiyinlashtiradi.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nizolar yurisdiktsiya, qo'llaniladigan qonun va ijro masalalarida namoyon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Yo'l topish uchun asosiy tushunchalar "maqsadli" yondashuv, "ta'sir doktrinasi" va "kelib chiqish mamlakati" tamoyilini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"Maqsadli" yondashuv faoliyat muayyan yurisdiktsiyaga qaratilganligiga e'tibor qaratadi.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nizolar va paydo bo'layotgan tamoyillarni tushunish o'zaro bog'liq raqamli dunyoda samarali kiber boshqaruv uchun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6243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5641DB-4AA1-45AE-B748-55EBE56F2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Kiberfazodagi yurisdiktsiya nizolari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DD80D6-B64E-4F2B-8AA4-4E641834FE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Yurisdiktsiya nizolari internetning global tabiati va hududiy huquqiy tizimlar o'rtasidagi ziddiyatlarni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Zippo ishi veb-sayt interaktivligiga asoslangan shaxsiy yurisdiktsiya uchun sirg'anuvchi shkalali testni joriy qildi.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"Ta'sir doktrinasi" sudlarga internet faoliyati forumga sezilarli ta'sir ko'rsatadigan chet el javobgarlariga nisbatan yurisdiktsiyani belgilash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Brussel I Reglamenti fuqarolik va tijorat ishlarida yurisdiktsiyani belgilash uchun ramka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holatlarida Kiberjinoyatchilik to'g'risidagi konventsiya xalqaro hamkorlikni rag'batlantiradi va yurisdiktsiya uchun keng asoslarni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964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851BA8-113B-485A-B8C1-ED500FC37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 nizolarda qo'llaniladigan qonun nizolari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1E69F7-C7CC-478E-B4E4-92627E2D9D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Rim I va II reglamentlari shartnomaviy va shartnomadan tashqari majburiyatlarda qo'llaniladigan qonunni aniqlash uchun ramkalar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Shartnomaviy munosabatlarda tomonlarning mustaqilligi ta'kidlanadi, shartnomadan tashqari holatlarda esa zarar yetkazilgan mamlakat qonuni ko'pincha qo'llaniladi.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"Majburiy qoidalar" tanlangan qonundan qat'i nazar qo'llanilishi bilan murakkablikni qo'shadi.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Intellektual mulk nizolarida "lex loci protectionis" tamoyili keng tarqalgan, ammo onlayn huquqbuzarliklar uchun qiyin.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 kabi markazlashmagan tizimlar yangi savollarni keltirib chiqaradi, bu "lex cryptographia" kabi tushunchalarning paydo bo'lishiga olib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9193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AECB24-77B8-4B66-867F-284808C49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Kiberfazoda ijro nizolari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870DBB-3B28-404C-A839-E3F7C28C6F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Ijro nizolari chegaralararo huquqiy qarorlarni amalga oshirishdagi qiyinchiliklarni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Google Inc. v. Equustek Solutions Inc. ishi ekstraterritorial qamrov masalalarini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Kriptovalyuta bilan bog'liq jinoyatlarda aktivlarni qaytarib olish blokcheyning tabiati tufayli murakkab.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O'zaro huquqiy yordam to'g'risidagi shartnomalar chegara oshgan hamkorlikni yengillashtiradi, ammo ko'pincha sekin.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Yurisdiksiyalar bo'ylab kontentni olib tashlash buyruqlari "unutilish huquqi"ni global qo'llash bo'yicha muhokamalarda ko'ringanidek, bahsli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8623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1361B0-E285-433E-A6B4-43525CD95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Ma'lumotlarni himoya qilish va maxfiylik qonuni nizolari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230CEF8-14E3-4522-898C-A05B315021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himoya qilish bo'yicha nizolar GDPRning ekstraterritorial qo'llanilishi bilan namoyon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ma'lumotlarni himoya qilish va AQSh kuzatuv amaliyoti o'rtasidagi ziddiyatlar Schrems II ishida ta'kidlangan.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Rossiya va Xitoy kabi mamlakatlarda ma'lumotlarni mahalliylashtirish talablari global biznesning muvofiqligini murakkablashtiradi.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"Unutilish huquqi"ni global joriy etish ba'zi yurisdiksiyalarda ifoda erkinligi tamoyillariga zid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himoya qilish qonunlari va kontentni moderatsiya qilish amaliyoti o'rtasidagi o'zaro ta'sir maxfiylik huquqlari, ifoda erkinligi va platforma javobgarligi o'rtasidagi murakkab muvozanat aktini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2696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EB6951-3755-42CF-A1D3-3D6236858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Kiberfazoda intellektual mulk nizolari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8B6AF0-19CF-4227-A6BC-5AB434FB93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Intellektual mulk nizolari hududiy intellektual mulk huquqlari va global raqamli texnologiyalar o'rtasidagi ziddiyat tufayli keskinlashadi.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UsedSoft v. Oracle ishidagi kabi intellektual mulk huquqlarining raqamli tugashi yurisdiksiyalar bo'ylab nizolarni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Domen nizolarida tovar belgilarini qo'llash ICANNning UDRP orqali yengillashtiriladi, lekin so'z erkinligi bilan muvozanatda muammolar saqlanib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Dasturiy ta'minot patenti huquqiga yondashuvlarning turlichaligi global innovatorlar uchun noaniqlik yaratadi.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Intellektual mulk huquqlarini buzganlik uchun vositachilarning javobgarligi yurisdiksiyalar bo'ylab sezilarli darajada farq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5645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020AFC-7C14-45A7-B50A-FD8341378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Elektron tijoratda iste'molchilarni himoya qilish bo'yicha nizolar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BF482C-A396-46D9-BD9F-2CBE9A8413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Iste'molchilar huquqlari to'g'risidagi direktivi a'zo davlatlar bo'ylab himoyani uyg'unlashtirishga qaratilgan, ammo uchinchi mamlakat savdogarlariga qo'llanilishi murakkab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Iste'molchilarni himoya qilishda kelib chiqish mamlakati va belgilangan mamlakat tamoyillari o'rtasida ziddiyatlar mavjud.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Sovutish davrlari va adolatsiz shartnoma shartlariga turlicha yondashuvlar global platformalar uchun muvofiqlik muammolarini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Iste'molchilar huquqlarini chegaralararo amalga oshirish ko'pincha milliy organlar o'rtasidagi hamkorlikni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Markazlashmagan bozorlarning paydo bo'lishi sotuvchi va iste'molchi rollarini aniqlashda yangi masalalarni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0090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99EF0B-D673-4578-8BE9-712FFABAF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Kiberjinoyatchilik va milliy xavfsizlik nizolari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EE946F-141D-473B-87E9-0A66C5FF4A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Budapesht konventsiyasi qonunlarni uyg'unlashtirish va kiberjinoyatchilikda xalqaro hamkorlikni yengillatishga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Chegara oshgan dalillar to'plash huquqiy va amaliy to'siqlarga duch kelmoqda, AQShning CLOUD qonuni va Yevropa Ittifoqining e-Evidence takliflari jarayonni soddalashtirish uchun harakat qilmoqda.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Shifrlash va hukumatning ma'lumotlarga kirishiga turlicha yondashuvlardan nizolar kelib chiqadi.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Milliy kiberhavfsizlik qonunlarining ekstraterritorial qo'llanilishi ko'p millatli kompaniyalar uchun muvofiqlik muammolarini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 kuzatuvda milliy xavfsizlikni maxfiylik huquqlari bilan muvozanatlash bahsli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4238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F11EA2-7D5E-4430-94D0-84452079F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Maxsus nizolarni hal qilish mexanizmlari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1C5C70-1101-4E20-8D7D-921B4F05F4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ICANNning UDRP domen nomi bo'yicha nizolar uchun soddalashtirilgan jarayonni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ODR platformasi kabi onlayn nizolarni hal qilish platformalari elektron tijorat nizolarini hal qilishni yengillashtiradi.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xizmat shartnomalarida kiber-spetsifik arbitraj bandlari tobora ko'proq qo'llanilmoqda.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Blokcheynga asoslangan aqlli shartnomalar va sun'iy intellektga asoslangan tizimlar avtomatlashtirilgan nizolarni hal qilish uchun o'rganilmoqda.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Onlayn shartnomalarda forum tanlash va qonunni tanlash bandlari nizolarni yumshatishga qaratilgan, ammo majburiy iste'molchilarni himoya qilish qonunlari bilan cheklanishi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0800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DD71EF-8DF5-48A2-8F99-00F3CE63D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Xulosa - Kiberhuquq nizolarining muammolari va kelajagi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C6CAE4-C44F-4574-B0D9-9D5A2B0487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nizolari an'anaviy huquqiy ramkalarga zid bo'lgan murakkab yurisdiktsiya, qo'llaniladigan qonun va ijro muammolarini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hamkorlik va uyg'unlashtirish sa'y-harakatlari muhim ahamiyatga ega, ammo milliy tafovutlar saqlanib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Yumshoq huquq va sanoatning o'zini o'zi tartibga solishi tez rivojlanayotgan texnologiyalar uchun moslashuvchanlikni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Hududiy huquqiy tizimlar va chegarasiz kiberfazo o'rtasidagi ziddiyat ijodiy yechimlar va an'anaviy tushunchalarni qayta tushunishni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texnologik yutuqlar bilan rivojlanar ekan, huquqiy ramkalarning doimiy moslashuvi, fanlararo hamkorlik va global nuqtai nazar muhim ahamiyatga ega.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2561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307D3F-0610-4619-AED9-7876117E3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Kiberhuquqning unifikatsiyasi va standartlashtirilishiga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38B801-EBD9-469A-A5EB-F846EC1174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Kiberhuquqning unifikatsiyasi va standartlashtirilishi kiberfazoning global tabiatiga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sohalar kiberjinoyatchilik, ma'lumotlarni himoya qilish, elektron tijorat va intellektual mulkni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BMT, ITU va UNCITRAL kabi xalqaro tashkilotlar bu sa'y-harakatlarga rahbarlik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Vositalarga model qonunlar, xalqaro konventsiyalar va yumshoq huquq vositalari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Maqsad kiberfazoning o'ziga xos xususiyatlarini hisobga olgan holda turli huquqiy an'analarni hurmat qiladigan yagona standartlar yaratishdir.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7063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878F22-9F43-46B1-8CA4-9F5033C8A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Kiberjinoyatchilik qonunchiligini uyg'unlashtirish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AD2739-7D2F-490E-B3EB-AC9AA201FE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to'g'risidagi Budapesht konventsiyasi (2001) kiberjinoyatchilik qonunchiligini uyg'unlashtirish bo'yicha eng muhim xalqaro vositadir.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Mintaqaviy sa'y-harakatlarga Afrika Ittifoqining Kiberhavfsizlik va shaxsiy ma'lumotlarni himoya qilish to'g'risidagi konventsiyasi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Axborot tizimlariga hujumlar to'g'risidagi direktivi a'zo davlatlarning yondashuvlarini muvofiqlashtirish maqsadini ko'zlaydi.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Hamdo'stlikning Kompyuter va kompyuter bilan bog'liq jinoyatlar to'g'risidagi model qonuni umumiy huquq yurisdiksiyalari uchun namuna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Turli milliy ustuvorliklar va huquqiy an'analar tufayli yurisdiksiyalar bo'ylab kiberjinoyatchilik jazolarini uyg'unlashtirish muammolari saqlanib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8889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925BF1-C626-48C8-9EBC-7C2EF2683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Ma'lumotlarni himoya qilish qonunchiligini standartlashtirish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87451D-E2AA-4DB8-90B6-E2E0F281A2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ramkalarga OECDning Maxfiylik bo'yicha ko'rsatmalari, APECning Maxfiylik ramkasi va Yevropa Ittifoqining GDPR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de-fakto global standartga aylandi, butun dunyo bo'ylab qonunchilikka ta'sir ko'rsatdi.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Kengashining 108+ Konventsiyasi ma'lumotlarni himoya qilish standartlarini Yevropa Ittifoqi chegaralaridan tashqariga kengaytiradi.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ISO/IEC 27701:2019 ma'lumotlarni himoya qilish tamoyillarini amalga oshirish uchun texnik ramka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huquqlarga asoslangan modeli va AQShning sektorlarga asoslangan yondashuvi kabi turli yondashuvlarni kelishtirishda muammolar saqlanib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787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863414-14C1-469A-991C-31F4ECE82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Elektron tijorat qonunini uyg'unlashtirish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BEB0E9-0FAD-4DE4-ADFD-4B16567EAB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vositalar UNCITRALning Elektron tijorat to'g'risidagi model qonuni va BMTning Xalqaro shartnomalardagi elektron aloqalar to'g'risidagi konventsiyasini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Elektron tijorat to'g'risidagi direktivi onlayn xizmatlar uchun uyg'unlashtirilgan ramkani o'rnatadi.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ASEANning Elektron tijorat to'g'risidagi bitimi kabi mintaqaviy sa'y-harakatlar chegaralararo elektron tijoratni yengillashtiradi.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Ayniqsa nizolarni hal qilish va mahsulot xavfsizligi bo'yicha iste'molchilarni himoya qilish standartlarini uyg'unlashtirishda muammolar saqlanib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Blokcheynga asoslangan aqlli shartnomalar va markazlashmagan bozorlar kabi paydo bo'layotgan muammolarni hal qilish uchun doimiy ish olib borish zarur.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1015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B66EC2-EAAE-474B-8A8E-3FE401DD4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Intellektual mulkni himoya qilishni standartlashtirish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D7BC0E-EF00-44F1-A0FB-BA49152E10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vositalarga raqamli texnologiya muammolarini hal qiluvchi WIPO Mualliflik huquqi to'g'risidagi shartnomasi va WIPO Ijrolar va fonogrammalar to'g'risidagi shartnomasi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ICANNning UDRP domen nomi bo'yicha nizolarga standartlashtirilgan yondashuvni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Yevropaning Yagona patenti va Yagona patent sudi a'zo davlatlar bo'ylab patent himoyasini soddalashtirish maqsadini ko'zlaydi.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Intellektual mulk huquqlarini buzish uchun vositachilar javobgarligiga yondashuvlarni uyg'unlashtirishda muammolar saqlanib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Davom etayotgan muammo raqamli muhitda intellektual mulk huquqlarini himoya qilish bilan birga innovatsiyalar va bilimlardan foydalanishni rag'batlantiradigan muvozanatli global ramkani yaratishdir.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9539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492BD0-2848-48CD-B4DF-E6025BC5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Kiberhuquqdagi texnik standartlar va protokollar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6E9971-E55F-47AA-9E1A-C156F88F4D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tashkilotlarga internet aloqasi va xavfsizligi uchun standartlar ishlab chiquvchi IETF, W3C, ISO/IEC, NIST, ITU va IEEE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standartlar global miqyosda kiberhavfsizlik amaliyotiga ta'sir ko'rsatadi va sud qarorlarida huquqiy ahamiyatga ega.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Muammo huquqiy ramkalarni tez rivojlanayotgan texnik standartlarga moslashtirish bilan bog'liq.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Texnologlar, siyosatchilar va huquq ekspertlari o'rtasida doimiy muloqot talab etiladi.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Texnik va huquqiy standartlar o'rtasidagi o'zaro ta'sir samarali kiber boshqaruv uchun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3023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B0EA42-2783-4EBD-8EFB-1AA56D4E1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Yumshoq huquq vositalari va sanoatning o'zini o'zi tartibga solishi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367C5F-54EE-480E-B652-4DD8F428C7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Misollarga BMTning Biznes va inson huquqlari bo'yicha rahbariy tamoyillari va Global tarmoq tashabbusi tamoyillari kabi sanoat tomonidan boshqariladigan tashabbuslari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Yirik texnologiya kompaniyalarining korporativ siyosatlari ko'pincha de-fakto global standartlarni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Kiberhavfsizlik texnologiyalari bitimi sanoatning jamoaviy majburiyatini ifodalaydi.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Muammo yumshoq huquq yondashuvlarining moslashuvchanligi bilan qattiq huquqning ijro etilishi o'rtasidagi muvozanatda yotadi.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yondashuv huquqiy nazoratni saqlab qolgan holda texnologik o'zgarishlarga tez moslashish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8928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7522D8-ADB4-467D-BCC8-379F4FB3D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Mintaqaviy uyg'unlashtirish sa'y-harakatlari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70CAC5-7A66-4268-8A23-75751B0979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GDPR ni o'z ichiga olgan Raqamli yagona bozor strategiyasi global ta'sirga ega.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ASEANning Raqamli ma'lumotlarni boshqarish bo'yicha ramkasi chegaralararo ma'lumotlar oqimini yengillashtiradi.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Afrika Ittifoqining raqamli transformatsiya strategiyasi uyg'unlashtirilgan raqamli siyosatni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OAS Kiberhavfsizlik strategiyasi mintaqaviy hamkorlikka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narsa keng xalqaro konsensusga erishish ustida ishlash bilan bir vaqtda mintaqaviy ramkalar o'rtasidagi o'zaro faoliyatni rag'batlantirishdir.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3687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B82E62-6EBD-4D34-AD9A-2DA8328DC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Kiberhuquqni unifikatsiyalash va standartlashtirishdagi muammolar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FC8FAC-AB3A-4A43-BBBE-82C6DA90D4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Umumiy va fuqarolik huquqi an'analari o'rtasidagi farqlar unifikatsiyaga to'siq bo'lmoqda.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Texnologik rivojlanishning turli darajalari standartlashtirilgan qonunlarni amalga oshirishga ta'sir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Milliy suverenitet va global boshqaruv o'rtasidagi ziddiyat saqlanib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Uyg'unlashtirilgan qonunlarni yurisdiksiyalar bo'ylab amalga oshirish qiyin, ayniqsa chegaralararo holatlarda.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Tez texnologik o'zgarishlar qonun chiqarish jarayonidan oldinga o'tib ketadi, bu doimiy moslashuvni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1897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DF5B65-F58E-4237-BA8D-43EB7A8DA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Xulosa - Davom etayotgan jarayon va kelajak istiqbollari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C05591-8351-4AA5-B0A9-2931F9274D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Kiberhuquqni unifikatsiyalash va standartlashtirish global raqamli muammolarni hal qilish uchun muhim bo'lgan davom etayotgan jarayonlardir.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qonunchiligi, ma'lumotlarni himoya qilish, elektron tijorat tartibga solish va intellektual mulkni himoya qilishda sezilarli yutuqlarga erishildi.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Texnologik yutuqlar bilan birga rivojlanish uchun moslashuvchan yondashuvlar zarur.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Global standartlarni mahalliy kontekstlar bilan muvozanatlash muammo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sa'y-harakatlar raqamli tizimlarga ishonchni shakllantirish va inklyuziv global raqamli rivojlanishni rag'batlantirish uchun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4519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61D8CC-47BB-46A6-8705-F56CC38D9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Kiberhuquqning huquqiy tizimdagi o'rniga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720545-E901-4C89-ADC7-0C722AAA3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huquqiy tizimda o'zining fanlararo tabiati bilan tavsiflanadigan noyob o'rinni egallaydi.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 konstitutsiyaviy, jinoiy, shartnomaviy, delikt, intellektual mulk va ma'muriy huquq bilan sezilarli darajada o'zaro aloqada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"Lex informatica" va "kod qonun sifatida" kabi tushunchalar texnologik arxitekturalar qonun shakli sifatida ishlashi mumkinligini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an'anaviy huquqiy tasniflarga muammo tug'diradi, bu raqamli davrda huquqiy fanlarni qanday tashkil etishimizni qayta baholashni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Sohaning tor doiradan zamonaviy huquqiy tizimlarning fundamental jihatiga aylanishi uning raqamli muammolarni hal qilishdagi ahamiyatini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2261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23E3A4-2D94-400C-A3AB-BDEBBCA44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 va konstitutsiyaviy tamoyillar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505529-3AE9-4293-8928-1A6C0732A6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Reno v. ACLU va Carpenter v. United States kabi asosiy ishlar onlayn kontekstda so'z erkinligi va maxfiylik doktrinalarini shakllantirdi.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texnologiyalar adolatli sud huquqlariga ta'sir qiladi, sudlarni dalillar qoidalarini moslashtirish uchun majbur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Germaniya Konstitutsiyaviy sudining "axborot o'zini o'zi belgilash huquqi" global ma'lumotlarni himoya qilish qonunlariga ta'sir ko'rsatdi.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Internetga kirish huquqi asosiy huquq sifatida munozaralar qozondi, bu BMT rezolyutsiyalarida aks ettirilgan.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Hukumat kuzatuv dasturlariga konstitutsiyaviy e'tirozlar milliy xavfsizlik va shaxsiy maxfiylik huquqlari o'rtasidagi ziddiyatlarni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3802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F4CF78-D953-4419-90AD-464E66E93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 va jinoiy huquq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264C42-A18E-4FE2-824D-874EE561D4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Kompyuter firibgarligi va undan noto'g'ri foydalanish to'g'risidagi qonuni kabi qonunchilik kompyuter tizimlariga ruxsatsiz kirishni jinoyat deb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United States v. Morris kabi muhim ishlar kiberjinoyatchilik bo'yicha sudlov amaliyotini o'rnatdi.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Kiberjinoyatchilik ishlaridagi yurisdiktsiya muammolari xalqaro hamkorlik zarurligini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dalillarni to'plash o'ziga xos muammolarni keltirib chiqaradi, maxfiylik va qidiruv doirasi haqida yangi huquqiy savollarni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Kiberjinoyatlarning transmilliy tabiati qonunlarni uyg'unlashtirish uchun Kiberjinoyatchilik to'g'risidagi konventsiya kabi tashabbuslarni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0723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294382-6375-4586-8433-E0191962D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 va shartnomaviy huquq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EB7F6D-62BC-4D2F-A459-01968FAEDD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E-SIGN qonuni va Yevropa Ittifoqining eIDAS nizomi kabi qonunchilik elektron imzolarning huquqiy ekvivalentligini o'rnatadi.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Specht v. Netscape Communications Corp. kabi ishlar onlayn shartnoma tuzish uchun pretsedentlar o'rnatdi.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Aqlli shartnomalar talqin qilish va ijro etishda yangi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Elektron tijoratda iste'molchilarni himoya qilish Yevropa Ittifoqining Iste'molchilar huquqlari to'g'risidagi direktivi kabi tartibga solish orqali hal qilinadi.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 texnologiyasi shartnoma ijrosiga ta'sir qiladi, markazlashmagan tizimlarda yurisdiktsiya va nizolarni hal qilish bo'yicha savollar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9817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0DB6BD-1DD3-4116-A1CE-8D2F45775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 va delikt huquqi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AEB08-0F36-4020-B717-B5901895B2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Kiberfazoda tuhmat Zeran v. America Online, Inc. kabi ishlar ta'sirida bo'lgan, platforma javobgarligini shakllantirgan.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Kibertortlar raqamli zararlarga e'tibor qaratish va kiberhavfsizlikni rag'batlantirish uchun tushuncha sifatida paydo bo'ldi.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Sudlar ma'lumotlar buzilishi holatlarida kiberhavfsizlik amaliyotiga ehtiyotsizlik tamoyillarini qo'llaydi.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va avtonom tizimlar delikt javobgarligini belgilashda muammolar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Delikt huquqining ma'lumotlarni himoya qilish qoidalari bilan kesishishi maxfiylik bilan bog'liq da'volarga yangi o'lchovlar kiritadi.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0701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D56B3-D242-4962-BC7B-BCB7BD68D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 va intellektual mulk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A4DA97-5C8A-462C-BBE7-EF315594DF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Mualliflik huquqini himoya qilish kiberfazoda muammolarga duch keladi, bu MGM Studios v. Groksterda ko'ringan.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Tovar belgilari huquqi ICANNning UDRP kabi mexanizmlar orqali onlayn huquqbuzarliklarni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DMCA mualliflik huquqi bilan himoyalangan asarlarga kirishni nazorat qiluvchi texnologik choralarni himoya qilishni joriy etdi.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Virtual dunyolar IP huquqlarini amalga oshirishda yangi muammolar yaratadi.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Ochiq kodli litsenziyalash an'anaviy IP boshqaruvi tushunchalariga muammo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7009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5390D7-B02D-42EE-AA28-2E68FA0D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 va ma'muriy huquq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4C189F-F4D1-4094-8AEE-33678AE125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FCCning internet tartibga solish, ayniqsa tarmoq neytraliteti bo'yicha vakolatlari Mozilla Corp. v. FCC ishida ko'ringanidek, munozarali bo'lgan.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FTC onlayn iste'molchilarni himoya qilish va ma'lumotlar maxfiyligi bo'yicha qonunlarni ijro etishda yetakchilik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ma'lumotlarni himoya qilish organlariga sezilarli ijro etish vakolatlarini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ICANNning UDRP kiber masalalar bo'yicha ixtisoslashtirilgan ma'muriy mexanizmlarning namunasidir.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Tez texnologik o'zgarishlar ma'muriy qoidalarni ishlab chiqishga muammo tug'diradi, bu moslashuvchan yondashuvlarni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88783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D62A44-4869-4505-BDE0-4BC5EE397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 va xalqaro huquq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0FEB12-846C-4CF6-BD7B-384D43B476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Tallin qo'llanmasi mavjud xalqaro huquqning kiber operatsiyalarga qanday qo'llanilishini ifodalaydi.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BMT rezolyutsiyalari onlayn inson huquqlarini himoya qilishni tasdiqlaydi.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Budapesht konventsiyasi xalqaro kiberjinoyatchilik bo'yicha hamkorlikni yengillashtiradi.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Davlat tomonidan qo'llab-quvvatlanadigan kiber operatsiyalar davlat javobgarligi haqida savollar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Atributsiya muammolari kiberfazoda ijro etish va hisobdorlikka to'sqinlik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1051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4EE850-E7B0-4EBD-8BC1-CD808B109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Kiberhuquqning fanlararo tabiati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144D8E-FFF5-447F-B206-B5A9C6CCF2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algoritmik hisobdorlik va sun'iy intellekt etikasi kabi sohalarda kompyuter fanlari bilan kesishadi.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Axborot xavfsizligi huquqiy ramkalarga ta'sir ko'rsatadi, texnik standartlar ko'pincha tartibga solishga kiritiladi.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kriminalistika kiberhuquqni ijro etishda muhim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Inson-kompyuter o'zaro ta'sirini o'rganish xabardor rozilik kabi sohalarda huquqiy mulohazalarga ta'sir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Blokcheyn texnologiyasi an'anaviy huquqiy tushunchalarga muammo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9571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DB8D6B-4E5F-4FC1-B840-25AF1F92B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Xulosa - Kiberhuquqning roli va kelajagi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C360DD-14AE-402B-A0B4-E95A022BB5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Kiberhuquqning ham alohida soha, ham kesishuvchi fan sifatidagi o'rni uning zamonaviy huquqdagi ahamiyatini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Uning boshqa huquqiy tarmoqlar va ilmiy fanlar bilan o'zaro aloqasi raqamli texnologiyalarning keng tarqalgan ta'sirini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Kiberhuquq huquqiy innovatsiyalarni rag'batlantiradi, boshqa sohalarni texnologik o'zgarishlarga moslashishga majbur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Kelajakdagi rivojlanish huquqshunos va texnik ekspertlar o'rtasidagi hamkorlikning kuchayishini ko'rishi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Sohaning evolyutsiyasi huquqiy tizimlarni tez o'zgaruvchan raqamli landshaftga moslashtirish zaruratini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623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78ADAB-195B-4979-A609-94DEB2865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BE8E28-2571-4F4B-BD06-16BFB0A383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C60B9C-DED9-4080-A530-436DDB75C4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982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3895</Words>
  <Application>Microsoft Office PowerPoint</Application>
  <PresentationFormat>Широкоэкранный</PresentationFormat>
  <Paragraphs>509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Kiberfazoni tartibga solish usullariga kirish </vt:lpstr>
      <vt:lpstr>Kiberfazoda imperativ usul </vt:lpstr>
      <vt:lpstr>Kiberfazoda dispozitiv usul </vt:lpstr>
      <vt:lpstr>Kiber boshqaruvda tavsiyaviy usul </vt:lpstr>
      <vt:lpstr>Gibrid yondashuvlar va tartibga solish aralashmasi </vt:lpstr>
      <vt:lpstr>Tartibga solishning texnologik usullari </vt:lpstr>
      <vt:lpstr>Kiberfazoni tartibga solishning xalqaro jihatlari </vt:lpstr>
      <vt:lpstr>Kiberfazoni tartibga solish usullarini baholash </vt:lpstr>
      <vt:lpstr>Kiberfazoni boshqarishda paydo bo'layotgan tartibga solish usullari </vt:lpstr>
      <vt:lpstr>Xulosa - Kiberfazoni tartibga solishning kelajagi </vt:lpstr>
      <vt:lpstr>Kiberfazoda himoya usullariga kirish </vt:lpstr>
      <vt:lpstr>Kiberfazoda sud himoyasi </vt:lpstr>
      <vt:lpstr>Ma'muriy himoya choralari </vt:lpstr>
      <vt:lpstr>O'zini o'zi himoya qilish va texnik himoya choralari </vt:lpstr>
      <vt:lpstr>Jamoaviy himoya mexanizmlari </vt:lpstr>
      <vt:lpstr>Kiber himoyada xalqaro hamkorlik </vt:lpstr>
      <vt:lpstr>Profilaktik choralar va xavflarni boshqarish </vt:lpstr>
      <vt:lpstr>Kiberfazoda huquqiy himoya vositalari va kompensatsiya </vt:lpstr>
      <vt:lpstr>Kiber himoyada ta'lim va xabardorlik </vt:lpstr>
      <vt:lpstr>Xulosa - Kiber himoyaga kompleks yondashuv </vt:lpstr>
      <vt:lpstr>Kiberhuquq nizolariga kirish </vt:lpstr>
      <vt:lpstr>Kiberfazodagi yurisdiktsiya nizolari </vt:lpstr>
      <vt:lpstr>Kiber nizolarda qo'llaniladigan qonun nizolari </vt:lpstr>
      <vt:lpstr>Kiberfazoda ijro nizolari </vt:lpstr>
      <vt:lpstr>Ma'lumotlarni himoya qilish va maxfiylik qonuni nizolari </vt:lpstr>
      <vt:lpstr>Kiberfazoda intellektual mulk nizolari </vt:lpstr>
      <vt:lpstr>Elektron tijoratda iste'molchilarni himoya qilish bo'yicha nizolar </vt:lpstr>
      <vt:lpstr>Kiberjinoyatchilik va milliy xavfsizlik nizolari </vt:lpstr>
      <vt:lpstr>Maxsus nizolarni hal qilish mexanizmlari </vt:lpstr>
      <vt:lpstr>Xulosa - Kiberhuquq nizolarining muammolari va kelajagi </vt:lpstr>
      <vt:lpstr>Kiberhuquqning unifikatsiyasi va standartlashtirilishiga kirish </vt:lpstr>
      <vt:lpstr>Kiberjinoyatchilik qonunchiligini uyg'unlashtirish </vt:lpstr>
      <vt:lpstr>Ma'lumotlarni himoya qilish qonunchiligini standartlashtirish </vt:lpstr>
      <vt:lpstr>Elektron tijorat qonunini uyg'unlashtirish </vt:lpstr>
      <vt:lpstr>Intellektual mulkni himoya qilishni standartlashtirish </vt:lpstr>
      <vt:lpstr>Kiberhuquqdagi texnik standartlar va protokollar </vt:lpstr>
      <vt:lpstr>Yumshoq huquq vositalari va sanoatning o'zini o'zi tartibga solishi </vt:lpstr>
      <vt:lpstr>Mintaqaviy uyg'unlashtirish sa'y-harakatlari </vt:lpstr>
      <vt:lpstr>Kiberhuquqni unifikatsiyalash va standartlashtirishdagi muammolar </vt:lpstr>
      <vt:lpstr>Xulosa - Davom etayotgan jarayon va kelajak istiqbollari </vt:lpstr>
      <vt:lpstr>Kiberhuquqning huquqiy tizimdagi o'rniga kirish </vt:lpstr>
      <vt:lpstr>Kiberhuquq va konstitutsiyaviy tamoyillar </vt:lpstr>
      <vt:lpstr>Kiberhuquq va jinoiy huquq </vt:lpstr>
      <vt:lpstr>Kiberhuquq va shartnomaviy huquq </vt:lpstr>
      <vt:lpstr>Kiberhuquq va delikt huquqi </vt:lpstr>
      <vt:lpstr>Kiberhuquq va intellektual mulk </vt:lpstr>
      <vt:lpstr>Kiberhuquq va ma'muriy huquq </vt:lpstr>
      <vt:lpstr>Kiberhuquq va xalqaro huquq </vt:lpstr>
      <vt:lpstr>Kiberhuquqning fanlararo tabiati </vt:lpstr>
      <vt:lpstr>Xulosa - Kiberhuquqning roli va kelajagi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Kiberhuquqning paydo bo'lishi, tushunchasi va predmeti </dc:title>
  <dc:creator>User</dc:creator>
  <cp:lastModifiedBy>User</cp:lastModifiedBy>
  <cp:revision>6</cp:revision>
  <dcterms:created xsi:type="dcterms:W3CDTF">2024-09-11T19:12:23Z</dcterms:created>
  <dcterms:modified xsi:type="dcterms:W3CDTF">2024-09-14T07:36:06Z</dcterms:modified>
</cp:coreProperties>
</file>