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26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F6CE0-5A2F-4C01-B15E-78893A1E5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2BE63E-D929-4531-9E61-10981E352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F0E4FA-9574-492F-8AC4-FBB16343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4952E2-E5CE-4A3D-9E1B-B65EE15B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B9020D-9469-431F-99F4-D6DB1AD51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8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B7A0B-718D-4241-84AE-5E0F1287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53F99D-53A7-46A1-B031-75C91649C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1645C-F613-4DC9-A3D0-1F286642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69A814-3801-400E-B184-99BF47CB1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BE0066-2854-47E6-BB41-B4B11352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1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C5EFE-3BAB-48D2-9883-7B8CE1B4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7F53B2-764A-4CD7-98D1-81F07C2D5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BEED6-04A1-47B7-920A-CC738E19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47686D-83CD-4C75-A643-42EDF333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73F373-A519-4D7A-9A8F-0B847F8B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63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DAED7-5510-4A39-B93C-F8C961BBF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0271FD-C510-49D2-AE3C-053CF67E5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A17542-698C-4E0E-89AD-0DBFAF4EE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0B9C46-59F6-4D19-BC8B-53A7521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4ED0C-47CD-496F-B68E-D4186CEA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B88DA0-05C9-49A0-99F5-95A1E854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62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C5367-BF74-4370-A6F2-150C73980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E4BB93-539F-459B-AD59-3E84E1DA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772035-5091-4A39-9E3D-CB9933B70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46CE30-136C-4848-9A92-61021C2B7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466F78-38F5-4297-A3A7-4B57064B7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A7E6BE-303C-4C9C-A539-16F8394A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996D49-50CC-4171-AD29-60815AFD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AE89CE-3928-4F58-B855-87A12533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16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BDAC2-4639-4CD2-B549-754BE5F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5CE47B-2F24-49BA-886A-6C0455C2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BABC48-2840-4ABF-ABE8-F01BE84B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24E42D-FCD7-4997-828C-461EA180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84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0F05DD3-BEDA-4E19-97A1-FBF251075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F98B46-B91E-488B-B80E-7360587B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56897A-E512-4FBF-85EB-4AFFAA5A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3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F21DB-F012-4171-B8EB-142A3981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625C0B-8F02-411C-8015-4528D8F9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B8E3DD-7707-48D7-A6E9-AF4F8AB52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AAD67F-C9B1-41DA-97F3-9C7C9DD5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F78DC9-4C7C-4C47-AEC6-760C249C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812803-F380-4D1C-93DC-D16E180ED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52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FBFE-B52B-44A4-A3A7-7BADCE82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F3F5F3-5941-4C7E-8564-97C5215EB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475B00-E7C9-46AB-8D5D-A99E5CE5C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8599F-F47A-4390-9326-BEB5111D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3BE137-E996-46AA-9C6A-31D9CE8A7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828AA8-3318-41F7-9DE6-4BDEEA95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23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444E4-F5E5-4D2A-BA0E-3AB6A83C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C9857-895F-42CC-AE3C-E84E4BB62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E46FC4-6BD6-4B26-9AC6-772F66C9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BE92B2-88F1-4DF5-BF47-473E7CE66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DE449-A59A-417C-B52C-37818172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2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A83F0E-3AB6-432F-9894-6117A2866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B9D032-7DC2-4D0B-9246-DDA77C950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312CB3-AE29-4D29-A4D4-48A39C18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790A55-612A-476D-864C-07B4DA16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AD568-09D8-475D-A22F-A7F17FF3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255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84B8A-628B-448F-8ED1-7FB05107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151D2F-E962-4036-B3A0-AE9DA0057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D4B2A8-7DAE-44A9-90B1-D7C046CD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D8F637-EBE8-4B9C-AE09-060B2583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51A2BC-5713-4CB6-B151-B1042F33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3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578FD-662E-4A88-9C9B-3FFAF490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3B3752-F8FB-4F3F-B40F-56EF511B9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735ED5-D69B-4AD1-A12A-201096E58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D0C2E4-88C3-4E77-B6BA-4BCB7F6E3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BE6D2-6B2D-4012-9619-A7D94D124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8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CD494-746F-4A10-A809-12845533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FFC9EF-1E79-41F1-8E5E-B9CED697B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168C5E-3EDF-484C-90E0-D83A38B9C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9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0D3BF-77B5-461E-8E17-01499907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Kiberhuquqning paydo bo'lishi, tushunchasi va predmeti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D41382-5E6A-490C-AFFF-014880A1A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1990-yillarda kiberfazodagi huquqiy muammolarni hal qilish uchun paydo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Graham Smitning "Internet qonuni va tartibga solish" (1996) kabi ilk asarlar kiberhuquq uchun asos yaratdi.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Internetning tijoratlashtirishi va AQSh Telekommunikatsiyalar to'g'risidagi 1996 yilgi qonuni kabi muhim voqealar uning rivojlanishiga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onlayn maxfiylik, raqamli shartnomalar, kiberjinoyatchilik va kontent tartibga solish kabi masalalarni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Reno v. ACLU (1997) kabi muhim sud ishlari soha rivojlanishida hal qiluvchi ahamiyatga ega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79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31A35-D5FB-48E4-8AB4-81BC0A46B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kengayishi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35FB06-849B-49F9-9C18-FFEEBF6D2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1990-yillardan beri sezilarli darajada kengayib, texnologik yutuqlarga moslashdi.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endi ma'lumotlar buzilishi, sun'iy intellektni tartibga solish va blokcheyn texnologiyasi kabi mavzularni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2000-yillarning boshida turli raqamli masalalarni qamrab olgan milliy kiberhuquq qonunlari keng tarqaldi.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tijoratning o'sishi raqamli tranzaksiyalar uchun ixtisoslashtirilgan ramkalarni yaratishga olib keldi.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Web 2.0 va foydalanuvchilar tomonidan yaratilgan kontent platformalari vositachi javobgarligi va kontentni moderatsiya qilishda yangi muammolarni keltirib chiqardi.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60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91B38-24C2-4D17-A32E-4743EC35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qamrovi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320524-84F3-47E6-971E-C88556B0F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raqamli sohadagi turli huquqiy amaliyotlar bilan kesishadi.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elektron tijorat, ma'lumotlarni himoya qilish, kiberjinoyatchilik, raqamli intellektual mulk va onlayn kontentni tartibga solishni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an'anaviy huquqiy tamoyillarni yangi raqamli kontekstlarga qo'llaydi.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raqamli makonda ham ommaviy, ham xususiy huquq masalalarini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sohalar onlayn shartnomalar tuzish, iste'molchilarni himoya qilish va internet-provayder majburiyatlarini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38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473A5-A485-496B-937A-BBA8FEB3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Kiberhuquqdagi turli mavzular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2FC108-D263-4580-A03A-A59CBF34B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ICANN kabi tashkilotlar orqali internet infratuzilmasini tartibga soladi.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va maxfiylik GDPR bilan namoyon bo'lgan muhim sohalardir.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va kiberhavfsizlik kiberhuquqning muhim tarkibiy qismlaridir.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intellektual mulk masalalari, elektron dalillar va raqamli imzolarni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intellekt, blokcheyn va IoT tartibga solish yangi paydo bo'layotgan sohalardir.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93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115E9-ED43-4738-B5CF-96CCB035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asosiy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B68B5A-97DD-447A-8D11-DADF0541F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neytrallik qonunlarning turli texnologiyalarga qo'llanilishini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neytraliteti internet trafigini boshqarishda kamsitishni oldini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Vositachilar javobgarligini himoya qilish platformalarni foydalanuvchilar tomonidan yaratilgan kontent uchun javobgarlikdan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minimallashtirish va rozilik ma'lumotlarni himoya qilish va onlayn tranzaksiyalarda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Lourens Lessigning "kod qonun sifatida" tushunchasi kiberfazo arxitekturasi xulq-atvorni tartibga solishi mumkinligini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6A614-D6EB-4ACA-BECC-8A46EBD2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manbalari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DBFC47-98DD-4DA9-B4A9-754ACB266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konvensiyasi kabi xalqaro shartnomalar global manzarani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qonunchilik ko'plab yurisdiksiyalarda kiberhuquqning asosini tashkil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amaliyoti umumiy huquq tizimlarida kiberhuquq tamoyillarini ishlab chiqishda muhim rol o'ynagan.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ko'rsatmalari kabi yumshoq huquq vositalari kiberhuquqqa sezilarli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o'zini o'zi tartibga solishi internet infratuzilmasi uchun siyosatni ishlab chiqishda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6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948DB-019B-4DD0-BD42-7E2DE374C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Kiberhuquqdagi asosiy ishtirokchilar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45DE7C-3B61-4433-9685-FDC0EF1FC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hukumatlar kiberqonunlarni qabul qiladi va amalga oshiradi, AQSh qonunchilikda yetakchilik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BMT, ITU va WIPO kabi xalqaro tashkilotlar global normalar va standartlarga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kabi mintaqaviy tashkilotlar GDPR bilan namoyon bo'lgan uyg'unlashtirilgan ramkalarni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Texnologiya kompaniyalari va sanoat assotsiatsiyalari lobbi va boshqaruvda ishtirok etish orqali siyosatga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va tribunallar kiberhuquqni talqin qiladi va qo'llaydi, raqamli huquqlar va tartibga solish bo'yicha ta'sirli qarorlar qabul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8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ABDAA-7E1D-492A-AC1B-A976968B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8BC0A4-0FC9-415F-83F1-01CDD1DE0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Hududiy qonunlarni chegarasiz kiberfazoga qo'llash yurisdiksiya nizolariga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yutuqlar ko'pincha huquqiy ramkalardan o'zib ketadi, tartibga solish bo'shliqlari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anonimlik va huquqni muhofaza qilish o'rtasidagi muvozanatni saqlash doimiy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Internetning global tabiati tufayli turli huquqiy tizimlar va madaniyatlar bo'ylab kiberqonunlarni uyg'unlashtirish murakkablashadi.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Kiberqonunlarni turli yurisdiksiyalarda ijro etish amaliy qiyinchiliklarni keltirib chiqaradi, ayniqsa chegaralararo kiberjinoyatlar holatlarida.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34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D4DA3-1073-4A54-8F3F-346929A96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Kiberhuquqning boshqa huquqiy fanlar bilan o'zaro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8BC6E4-DB6C-4EAC-A2CB-C5D008DBB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Shartnomaviy huquq elektron shartnomalar va raqamli imzolarni qamrab olish uchun qayta shakllandi.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huquqiga, ayniqsa onlayn mualliflik huquqini buzish va domen nomlarini himoya qilishda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 huquq kiberjinoyatchilikni qamrab olish uchun kengaytirildi.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 va ma'lumotlarni himoya qilish qonunlari tubdan o'zgartirildi, GDPR bunga misol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huquq davlat tomonidan qo'llab-quvvatlanadigan kiber hujumlar va urush qonunlarini kiberfazoga qo'llash kabi masalalar bilan kurashmoqda.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2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CE58C-C525-49C3-84BE-35FE7D3C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roli va ahamiyati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D40BF3-1E12-47AE-A869-295273C3B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raqamli dunyoni tartibga soladi, axborot va kommunikatsiya texnologiyalaridan kelib chiqadigan turli huquqiy masalalarni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Uning dinamik tabiati texnologiyaning doimiy evolyutsiyasi va jamiyatga ta'sirini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tamoyillari kiberfazo arxitekturasi bilan o'zaro ta'sir ko'rsatadi va uni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Sohaning global ta'siri xalqaro munosabatlar, savdo va raqamli davr inson huquqlarida ko'rinadi.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Yangi texnologiyalar paydo bo'lishi bilan kiberhuquq yangi muammolar va rivojlanish imkoniyatlariga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37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95072-92B6-4EED-B953-D81AB8BEB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fundamental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D88136-662A-4B31-B79D-F6353A83B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Kiberhuquqning fundamental tamoyillari raqamli manzarani tartibga solish uchun asos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toifalarga texnologik neytrallik, tarmoq neytraliteti va vositachilarning javobgarligini himoya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qonun chiqaruvchilar, sudlar va siyosatchilarni kiberfazo tomonidan qo'yilgan noyob muammolarni hal qilishda yo'naltiradi.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 internetning dastlabki kunlaridan beri sezilarli darajada rivojlandi, texnologik o'zgarishlarga moslashdi.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raqamli munosabatlar uchun tartibga solish ramkasini shakllantirishda muhim yo'riqnoma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992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5720D-676E-40D0-811D-53A7DED4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Texnologik neytrallik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3A18CD-1C69-4BF2-8FF0-AF107EED7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neytrallik huquqiy qoidalarning muayyan texnologiyalardan qat'i nazar qo'llanilishini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 tez texnologik yutuqlar sharoitida qonunning dolzarbligini saqlab qoladi.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Elektron tijorat to'g'risidagi direktivi amalda ushbu tamoyilni namoyon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neytrallik rivojlanayotgan raqamli muhitda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Qonun chiqaruvchilar va sudlar neytrallikni muayyan texnologik xavflar va imkoniyatlarni hal qilish bilan muvozanatlashtirishi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54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3852B-18A1-4042-87FC-7794DCB6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Tarmoq neytraliteti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E3FB69-D7A6-40D4-ABE2-81BB63066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neytraliteti barcha internet trafigining teng munosabatda bo'lishini ta'minlaydi, uning manbai, manzili yoki mazmunidan qat'i nazar.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jihatlarga internet trafigini bloklash, sekinlashtirish va pullik ustuvorlikka taqiq kiritish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Ochiq internet to'g'risidagi nizomi (2015) ushbu tamoyillarni mustahkamlaydi.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Tarafdorlar buni innovatsiya, raqobat va onlayn so'z erkinligini saqlash uchun zarur deb hisoblashadi.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neytraliteti atrofidagi davom etayotgan munozaralar uning internet kommunikatsiyalarining kelajagini shakllantirishdagi ahamiyatini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8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F0BF7-4938-4D53-AB0D-2178A3A3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Vositachilarning javobgarligini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884D1A-0826-4696-91E2-054E47CF3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Vositachilarning javobgarligini himoya qilish onlayn platformalar va xizmat ko'rsatuvchi provayderlarni foydalanuvchilar tomonidan yaratilgan kontent uchun huquqiy javobgarlikdan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 Kommunikatsiyalar to'g'risidagi qonunning 230-bo'limi onlayn vositachilarga keng immunitetni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yurisdiktsiyalar keng immunitetdan tortib "xabarnoma va olib tashlash" protseduralarigacha bo'lgan turli yondashuvlarni qabul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 kontentni moderatsiya qilish va onlayn zararga qarshi kurashda doimiy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onlayn platformalar va xizmatlar uchun huquqiy manzarani shakllantirishda asosiy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37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B278C-D23A-4447-8EB7-3855C44F5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va maxfiylik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11089B-C888-476B-AE14-4058F5D05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va maxfiylik tamoyillari raqamli sohadagi shaxsiy ma'lumotlarni to'plash, qayta ishlash va saqlashga taalluqlidir.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ramkalarga OECD maxfiylik bo'yicha ko'rsatmalari va Yevropa Ittifoqining GDPR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tamoyillar maqsadni cheklash, ma'lumotlarni minimallashtirish va rozilikni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maxfiylik" tushunchasi texnologik tizimlarga maxfiylikni himoya qilishni proaktiv integratsiyalashga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kiber sohada individual huquqlarni himoya qilishda muhim himoya vositasi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34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93673-DDC2-46E3-8FF9-D972177B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Onlayn ifoda erkinligi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D9529E-C937-4306-BCEF-115E6EABE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ifoda erkinligi raqamli kontekstda noyob muammolarga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So'z erkinligini boshqa huquqlar, masalan, maxfiylik va nafrat nutqidan himoya qilish bilan muvozanatlash murakkab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platformalarning kontentni moderatsiya qilish siyosati onlayn so'z erkinligini sezilarli darajada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yurisdiktsiyalar onlayn so'z erkinligi masalalariga turlicha yondashadi, bu turli madaniy va huquqiy an'analarni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 kiberfazoda demokratik munozara va shaxsiy erkinlikni himoya qilishda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1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99B4B-14A3-444C-96D4-D6CEFAC97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Kiberhavfsizlik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ACFCD-54E4-464C-A00A-5CF598321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tarmoqlar, dasturlar va ma'lumotlarni ruxsatsiz kirish yoki hujumlardan himoya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qonunchilikka Yevropa Ittifoqining NIS direktivi va AQShning Kiberhavfsizlik bo'yicha axborot almashish to'g'risidagi qonuni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tamoyillar, CIA triadasi sifatida tanilgan, ma'lumotlarning Maxfiyligi, Yaxlitligi va Mavjudligini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sa'y-harakatlar kiberfazoda davlatlarning mas'uliyatli xulq-atvor normalarini o'rnatishga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tahdidlar rivojlanishda davom etar ekan, kiberhavfsizlik tamoyillari huquqiy va siyosiy javoblarni shakllantirishda asosiy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975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8FC54-36BD-46C6-BC95-C01F73D6C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identifikatsiya va autentifikatsiya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DE5087-BE2C-4B8E-9D5D-02E6D2978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identifikatsiya va autentifikatsiya tamoyillari kiberfazoda ishonch va huquqiy aniqlikni o'rnatish uchun ajralmas qismdir.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qonunchilikka Yevropa Ittifoqining eIDAS nizomi va AQShning ESIGN qonuni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 raqamli sohadagi anonimlik va psevdonimlik masalalariga ham taalluqli.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Biometrik autentifikatsiya kuchaytirilgan xavfsizlikni ta'minlaydi, lekin maxfiylik bilan bog'liq xavotirlarni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onlayn tranzaksiyalar va kommunikatsiyalarning yaxlitligi va huquqiy haqiqiyligini ta'minlashda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887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C17BA-4BA1-47C1-B80B-8360A778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Kiberfazodagi yurisdiksiya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CF4D34-206D-4609-A1FF-634562CF5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Kiberfazodagi yurisdiksiya onlayn faoliyatdan kelib chiqadigan nizolar ustidan huquqiy hokimiyatni aniqlashga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yondashuvlarga yurisdiksiyani o'rnatish uchun "ta'sir doktrinasi" va "maqsadli yondashuv"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sa'y-harakatlar, masalan, Gaaga konferentsiyasining ishi, chegaralararo sud jarayonlari masalalarini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mahalliylashtirish raqamli ma'lumotlar ustidan yurisdiksiyani o'rnatishning munozarali usuli sifatida paydo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faoliyat an'anaviy chegaralarni xiralashtirib borishi sababli, bu tamoyil kiberhuquqda rivojlanishning muhim sohasi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371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0D5CD-6603-4D3E-88C2-91F8AAFAE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tamoyillarining o'zaro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4BF0C5-800B-4F28-9569-2F71DB688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Kiberhuquqning fundamental tamoyillari raqamli munosabatlarni tartibga solishga yo'naltiruvchi o'zaro bog'liq ramkani tashkil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tamoyillar murakkab tarzda o'zaro ta'sir ko'rsatadi, ba'zida bir-birini kuchaytiradi va ba'zida ziddiyatga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amaliy qo'llashda ushbu tamoyillarni muvozanatlashda, innovatsiyani rag'batlantirish, huquqlarni himoya qilish va xavfsizlikni ta'minlashda yotadi.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Ularning dinamik tabiati davom etayotgan texnologik va ijtimoiy evolyutsiyani aks ettiradi, bu esa huquqiy yondashuvlarni doimiy qayta baholashni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davrga chuqurroq kirib borar ekanmiz, bu fundamental tamoyillar adolatli, xavfsiz va innovatsion raqamli muhitni shakllantirishda davom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35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84933-2F5C-470C-9425-AB1C653DD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 manbalariga umumiy nuqtai nazar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EF0B94-DAB5-4D91-9862-26BDD2FD7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manbalari turli xil huquqiy vositalarni o'z ichiga oladi, bu raqamli manzaraning murakkab tabiatini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manbalarga xalqaro shartnomalar, mintaqaviy bitimlar, milliy qonunchilik, sud amaliyoti va yumshoq huquq vositalari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manbalarining ierarxiyasi xalqaro va milliy ramkalar o'rtasidagi murakkab o'zaro ta'sirni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turli manbalarni tushunish kiberhuquqda yo'l topish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manbalar o'rtasidagi o'zaro munosabatlar murakkab tarmoqni hosil qiladi, bunda xalqaro shartnomalar mintaqaviy va milliy qonunlarga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98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B2388-12E8-43F6-8FDB-CC7E883C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shartnomalar va konventsiyalar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656629-F9C1-4878-925B-53F8B4153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shartnomalar kiber masalalarda global hamkorlik uchun asos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(2001) kiberjinoyatchilikka qaratilgan muhim shartnoma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WIPO Internet shartnomalari mualliflik huquqini himoya qilishni internetga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Inson huquqlari bo'yicha shartnomalar tobora ko'proq onlayn huquqlarga nisbatan qo'llanilmoqda.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an'anaviy xalqaro huquq tamoyillarini kiberfazoga qo'llashda yotadi.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44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E0A8C-4A3A-4730-9A03-202DC713D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Mintaqaviy bitimlar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18AE0F-57EF-437A-BE02-CF4C12838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bitimlar batafsil, kontekstual jihatdan tegishli tartibga solishni ta'minlash orqali kiberhuquqni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yondashuvi GDPR, NIS direktivi va Kiberjinoyatchilik to'g'risidagi direktiva kabi asosiy vositalarni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Janubi-Sharqiy Osiyoda ASEAN shaxsiy ma'lumotlarni himoya qilish bo'yicha ramkasi ko'rsatmalarni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Afrika Ittifoqi konventsiyasi butun qit'a bo'ylab kiber qonunchilikni uyg'unlashtirishga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mintaqaviy yondashuvlar moslashtirilgan yechimlarni taqdim etadi, lekin global kiberhuquqning parchalanishiga olib kelishi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591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97206-5C80-4184-845D-0CFC9BB4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Milliy qonunchilik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F148B1-01C8-4620-AF77-4E3A19191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qonunchilik xalqaro tamoyillarni milliy ramkalarga tarjima qilib, qo'llaniladigan kiberhuquq asosini tashkil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misollarga AQShning Kompyuter firibgarligi va undan noto'g'ri foydalanish to'g'risidagi qonuni va Xitoyning Kiberhavfsizlik to'g'risidagi qonuni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 mamlakatlar mavjud qonunlarni kiber masalalarni hal qilish uchun moslashtirgan.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mamlakatlar Braziliyaning Marco Civil da Internet kabi keng qamrovli kiber qonunlarni qabul 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qonunlarning qo'llanilishi ko'pincha hududiy yurisdiksiya va kiberfazoning chegarasiz tabiati o'rtasidagi ziddiyatni namoyon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401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7D9EC-77D9-420D-A69A-2A15FF196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Sud amaliyoti va sud pretsedentlari</a:t>
            </a:r>
            <a:br>
              <a:rPr lang="it-IT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A6688D-5B7E-4839-BF92-AD30A5F9B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amaliyoti va sud pretsedentlari kiberhuquqni sezilarli darajada shakllantiradi, ayniqsa umumiy huquq yurisdiksiyalarida.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Muhim sud ishlari kiberhuquqning turli sohalariga ta'sir ko'rsatgan.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an'anaviy huquqiy tushunchalarni kiberfazoga qo'llagan, bu Zippo Manufacturing Co. v. Zippo Dot Com, Inc. (1997) misolida ko'rinadi.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huquqiy tamoyillarni yangi raqamli voqelikka moslashtirish bo'yicha doimiy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yurisdiksiyalar ixtisoslashtirilgan kiber sudlar yoki tribunallar tashkil etgan.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40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F9469-66F1-4E76-AF01-FC72062B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Yumshoq huquq vositalari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722D48-AB6B-44B4-AE8D-258DE3966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Yumshoq huquq vositalari, yuridik jihatdan majburiy bo'lmasa-da, kiberhuquq normalari va amaliyotini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OECDning Maxfiylik bo'yicha ko'rsatmalari global ma'lumotlarni himoya qilish qonunlariga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standartlari va eng yaxshi amaliyotlar ko'pincha de-fakto normalar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 siyosati yumshoq huquq muayyan kiber huquqiy masalalarni samarali hal qilishining namunasidir.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boshqaruvda yumshoq huquq va qattiq huquq o'rtasidagi o'zaro ta'sir murakkabdir.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499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78485-5ECF-4F25-A737-9A233950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Etik ko'rsatmalar va kasbiy kodekslar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15B49F-AD26-43DC-87B7-D3741A3E6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Etik ko'rsatmalar va kasbiy kodekslar kiberhuquqning me'yoriy ramkasiga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ACM etika kodeksi etik hisoblash masalalari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xavfsizligi sohasidagi professional tashkilotlar huquqiy ramkalarga ta'sir qilishi mumkin bo'lgan etik standartlarni targ'ib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Etik ko'rsatmalar ko'pincha kiberfazodagi yangi vaziyatlarni, masalan, qaror qabul qilishda sun'iy intellektning oqibatlarini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ko'rsatmalar rasmiy huquqiy manbalarning muhim to'ldiruvchisi bo'lib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94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42AC7-02D7-4AC0-9675-F25743FD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Texnik standartlar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AC6BA-7B89-4967-AD2B-98008496F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standartlar kiber sohada tobora kvazi-huquqiy normalar sifatida ishlaydi.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kabi standartlarni belgilash organlari huquqiy oqibatlarga ega bo'lgan texnik me'yorlarni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"eng zamonaviy" xavfsizlik choralariga havola qiladi, bu bilvosita rivojlanayotgan texnik standartlarni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va tartibga soluvchi organlar huquqiy muvofiqlikni baholashda tegishli texnik standartlarga rioya qilinishini ko'rib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rivojlanib borishi bilan texnik standartlarning huquqiy normalar manbai sifatidagi roli ortib borishi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46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2FD2C-92E0-42FB-8D40-C20989D7E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odatdagi xalqaro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2DC3C6-0A06-42AE-A85F-3F4CA58E2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odatdagi xalqaro huquq kiberhuquq doirasida muhim soha sifatida shakllanmoqda.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BMTning hukumat ekspertlari guruhi ma'ruzalarida kiberfazoda davlatlar xulq-atvorining potentsial normalari bayon etilgan.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amaliyoti asta-sekin kiber me'yorlarni shakllantirmoqda, bu yirik kiber hodisalarga javoblardan ko'rinadi.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Tallin qo'llanmasi xalqaro huquqning kiberfazoga qo'llanilishini ifodalash bo'yicha muhim sa'y-harakatlarni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amaliyoti rivojlanib borishi bilan odatdagi xalqaro huquq yangi kiber muammolarni hal qilishda tobora muhim rol o'ynashi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535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A1C68-F89E-4100-BC4C-21327DFC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manbalarining o'zaro ta'siri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FF1311-DE8F-4F79-9126-EDB4AE337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manbalari raqamli davrning ko'p qirrali muammolarini aks ettiruvchi murakkab, o'zaro bog'liq to'qimani hosil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turli manbalarda yo'l topish huquqshunoslar, siyosatchilar va olimlar uchun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Kiberhuquqning dinamik tabiati yangi texnologiyalar huquqiy maydonni qayta shakllantirgani sari doimiy moslashuvni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Manbalar o'rtasidagi o'zaro ta'sir ziddiyatlarga olib kelishi mumkin, bu huquqiy va axloqiy mulohazalarni sinchkovlik bilan tahlil qilish va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turli manbalar birgalikda raqamli soha boshqaruvining rivojlanayotgan ramkasini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293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BBF1E-0FB6-42A3-8DA1-71E4305A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 sub'ektlariga umumiy nuqtai nazar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836BD4-D575-4C7C-B4B6-3D4BEDAAA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sub'ektlari raqamli muhitning o'ziga xos xususiyatlari bilan shakllangan turli xil tashkilotlarni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sub'ektlarga jismoniy shaxslar, yuridik shaxslar, ISPlar, davlat organlari, nodavlat notijorat tashkilotlari va paydo bo'layotgan sun'iy intellekt tizimlari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sub'ektlari tushunchasi onlayn o'zaro ta'sirning murakkablashib borishini aks ettirib, sezilarli darajada rivojlandi.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Lourens Lessigning "Kod - bu qonun" degan kuzatishi texnik arxitektura onlayn aktʼyorlarning xulq-atvori va huquqiy maqomini qanday shakllantirishini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Sub'ektlarning bu xilma-xil to'plami raqamli davrda an'anaviy huquqiy ramkalar uchun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2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7F6B5-0FA8-4ED5-BBB2-F3CDE3BB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 jismoniy shaxslar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9DA5AF-0536-43A1-BE45-8EDB02F0A8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Jismoniy shaxslarning huquq va majburiyatlari milliy va xalqaro huquqiy ramkalar tomonidan shakllantiriladi.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jismoniy shaxslarning raqamli huquqlarini, jumladan "unutilish huquqi"ni sezilarli darajada kuchaytirdi.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AQShdagi Carpenter v. United States (2018) ishi uyali telefon joylashuvi ma'lumotlari uchun kuchaytirilgan maxfiylikni himoya qilishni tan oldi.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muhitda voyaga yetmaganlarni himoya qilish dolzarb bo'lib qolmoqda, bu COPPA kabi qonunchilik orqali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shaxsiyatlar va avatarlarning huquqiy oqibatlari virtual muhitda shaxsiyat va javobgarlik bilan bog'liq murakkab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330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D803F-E437-407A-B016-AC7B01CE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 yuridik shaxslar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CCEC4F-8C49-4CA9-A13A-C3CCD3376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Yuridik shaxslar raqamli sohadagi ko'plab majburiyatlar va javobgarliklarga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Elektron tijorat to'g'risidagi direktivi kabi elektron tijorat qonunlari onlayn biznes majburiyatlarini boshqaradi.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kabi ma'lumotlarni himoya qilish qonunlari ma'lumotlarni nazorat qiluvchilar va qayta ishlovchilarga sezilarli majburiyatlar yuklaydi.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platformalarning foydalanuvchilar tomonidan yaratilgan kontent uchun javobgarligi Delfi AS v. Estonia (2015) misolida ko'rsatilganidek,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Korporativ javobgarlik kiberhavfsizlikka ham taalluqli bo'lib, yuqori darajadagi ma'lumotlar buzilishi jiddiy oqibatlarga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92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97706-91C6-4E3A-BC00-9F787F11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ISP va vositachilar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A691DA-A0A8-4175-BC69-4A824226D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ISP va vositachilar kiberhuquq munosabatlarida o'ziga xos o'rin egallaydi, neytrallik va faol ishtirok etish o'rtasidagi muvozanatni saqlaydi.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Ularning huquqiy maqomi uzatiladigan ma'lumotlar uchun javobgarlikni cheklovchi "oddiy kanal" tushunchasi ta'sirida shakllanadi.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DMCA ISP uchun xavfsiz liman qoidalarini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Ijtimoiy media platformalari Germaniyaning Tarmoqni ijro etish to'g'risidagi qonunida ko'ringanidek, kuchaytirilgan tekshiruvga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Xabarnoma va olib tashlash protseduralari onlayn noqonuniy kontentni hal qilishning muhim mexanizmi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703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8DD222-841E-4C96-91FE-8CCE3DC1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Davlat organlari va tartibga soluvchi organlar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59837-050C-4AC4-9A11-7DB301DB7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FCC va Buyuk Britaniyaning ICO kabi ixtisoslashtirilgan kiber tartibga soluvchi organlar turli xil onlayn faoliyatni nazorat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An'anaviy agentliklar ixtisoslashtirilgan kiberjinoyatchilik bo'linmalarini yaratgan va raqamli kuzatuv murakkabliklari bilan kurashmoqda.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Hukumatlar Internet boshqaruvi forumi kabi organlar orqali xalqaro kiber boshqaruvda ishtirok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suverenitet tushunchalari ustuvorlik kasb etib, mamlakatlar internetni keng qamrovli nazorat qilish choralarini amalga oshirmoqda.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Hukumatlar xavfsizlik imperativlarini fuqarolik erkinliklarini himoya qilish va innovatsiyalarni rag'batlantirish bilan muvozanatlashda davom etayotgan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827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2DFB2-EFB9-4470-BC52-E987660F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Nodavlat notijorat tashkilotlar va huquqni himoya qilish guruhlari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0036F2-DA0B-4A0C-AB6A-5FA9E02AE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Nodavlat notijorat tashkilotlar va huquqni himoya qilish guruhlari kiberhuquq siyosatini shakllantirishda, raqamli huquqlarni himoya qilishda va jamoatchilik xabardorligini oshirishda ta'sirli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EFF va Access Now kabi tashkilotlar maxfiylik, so'z erkinligi va innovatsiyalarni himoya qilishda yetakchi o'rin tutadi.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Nodavlat notijorat tashkilotlarning huquqiy maqomi turli yurisdiksiyalarda farq qiladi, bu ularning kiber huquqni himoya qilish va sud jarayonlarida ishtirok etish imkoniyatiga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neytraliteti kabi sohalarda nodavlat notijorat tashkilotlarning kampaniyalari jamoatchilik fikrini shakllantirish va siyosat natijalariga ta'sir ko'rsatish qobiliyatini namoyish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tashkilotlar kiberhuquq rivojlanishi inson huquqlari, demokratiya va ijtimoiy adolat tamoyillariga muvofiqligini ta'minlashda muhim ahamiyatga ega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696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438EE-6828-4361-B506-FC609B713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Xalqaro tashkilotlar va standartlarni belgilash organlari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85A750-54D2-41EC-80B6-F29936479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ITU kabi organlar orqali global kiber me'yorlar va standartlarni ishlab chiqishga hissa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 kabi mintaqaviy tashkilotlar uyg'unlashtirilgan kiberhuquq ramkalarini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IETF va W3C kabi standartlarni belgilash organlari huquqiy oqibatlarga ega bo'lgan texnik standartlarni ishlab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 internet boshqaruvi uchun ko'p manfaatdor tomonlar modeli asosida faoliyat yuritadi.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xalqaro organlar hamkorlikni rivojlantirish, umumiy standartlarni ishlab chiqish va transnatsional muammolarni hal qilishda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43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7A8C6-99E1-47E3-988E-F8D51CABA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Sun'iy intellekt tashkilotlari va avtonom tizimlar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211191-3A47-4C11-97E7-C1C36DAEF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tashkilotlari va avtonom tizimlarning kiberhuquq sub'ektlari sifatida paydo bo'lishi yangi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intellektning huquqiy shaxsi va sun'iy intellekt harakatlari uchun javobgarlikni belgilash bo'yicha munozaralar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tomonidan yaratilgan kontent va ixtirolarning huquqiy oqibatlari intellektual mulk huquqlari bo'yicha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Mavjud ramkalar Yevropa Ittifoqining taklif qilingan sun'iy intellekt tartibga solishida ko'ringanidek, sun'iy intellekt sub'ektlarini hal qilish uchun moslashtirilmoqda.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"Elektron shaxslar" tushunchasi sun'iy intellekt tizimlari muayyan huquq va majburiyatlarga ega bo'lishi mumkin bo'lgan potentsial kelajakni nazarda tutadi.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99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C1298-E68B-4087-B423-60A0523DB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Chegara va ko'p millatli tashkilotlar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808DBF-2CB4-4664-B9CA-CEF1A5B43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 va ko'p millatli tashkilotlar kiberhuquqda an'anaviy yurisdiktsiya tamoyillari va tartibga solish ramkalariga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Google LLC v. CNIL (2019) kabi ishlar global internet xizmatlari va hududiy huquqiy tizimlar o'rtasidagi ziddiyatlarni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huquqiy tamoyillar, masalan, xushmuomalalik bu muammolarni hal qilishda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GDPRning ekstraterritorial ko'lami zamonaviy ma'lumotlarni himoya qilish qonunlarining keng qamrovini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 va ko'p millatli tashkilotlarni tartibga solish kiberhuquqda hal qiluvchi muammo bo'lib qolmoqda va innovatsion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124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71117-55A7-4A2D-A746-062429EB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Kiberhuquq sub'ektlarining xilma-xilligi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CAEECE-A1D0-45A9-B4FD-A0D2EAD96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sub'ektlari murakkab raqamli o'zaro ta'sirni aks ettiruvchi xilma-xil ekotizimni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Kiberfazoning global qamrovi, tez rivojlanishi va anonimlik imkoniyati bu sub'ektlarning huquqiy maqomi va majburiyatlarini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sub'ektlarni va ularning o'zaro munosabatlarini tushunish samarali kiberhuquq amaliyoti, siyosat ishlab chiqish va ilmiy izlanishlar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sohadagi paydo bo'layotgan texnologiyalar va xatti-harakatlarni hal qilish uchun moslashuvchan huquqiy ramkalar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kiberhuquq raqamli davrning o'ziga xos muammolarini hal qilish bilan birga adolat, tenglik va inson huquqlari asosiy tamoyillarini qo'llab-quvvatlashi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284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DFD6D-A068-48C3-92AA-26E963CF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ob'ektlariga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30F64E-50D0-4472-B646-536156AE5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ob'ektlari ularning nomoddiy tabiati va an'anaviy huquqiy tushunchalarni qiyinlashtirishi bilan tavsiflanadi.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ob'ektlarga raqamli aktivlar, axborot va texnologiyalar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Lourens Lessigning "Kod - bu qonun" kuzatishi raqamli ob'ektlarning kiberfazo huquqiy landshaftini shakllantirishdagi o'ziga xos rolini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ob'ektlarining evolyutsiyasi texnologik yutuqlarga mos keladi, yangi shakllar doimiy ravishda paydo bo'lmoqda.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Huquqshunos olimlar bu yangi ob'ektlarning egalik huquqi, himoyasi va o'tkazish huquqlari bilan bog'liq savollar ustida bosh qotirmoqda.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769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7F197-CC9E-441B-9D35-4B32A183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Kiberhuquqda raqamli aktivlar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5A2BD1-E7B5-402C-9A26-DEFF00130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aktivlar raqamli qiymatga ega bo'lgan keng ko'lamli nomoddiy mulklarni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toifaga kriptovalyutalar, NFTlar, domen nomlari va onlayn o'yinlardagi virtual mulk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aktivlarning huquqiy tabiati an'anaviy mulk tushunchalarini yangi raqamli huquqlar bilan qorishtirib yuboradi.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aktivlarning o'ziga xos xususiyatlarini hal qilish uchun "virtual mulk huquqlari" paydo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aktivlarni huquqiy maqsadlarda tasniflash murakkab bo'lib qolmoqda, chunki ular ko'pincha bir nechta toifalarni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8249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990B6-176A-4BD6-8AAD-24B1BEC5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Kriptovalyutalar va blokcheyn asosidagi aktivlar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758658-D8EF-4009-9888-08FA4CCDA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Kriptovalyutalarning huquqiy maqomi global miqyosda farq qiladi, bu esa tasniflash va tartibga solishdagi noaniqlikni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Tokenlashtirish manzarani yanada murakkablashtiradi, bunda xavfsizlik tokenlari an'anaviy qimmatli qog'ozlar va raqamli aktivlar o'rtasidagi chegaralarni xiralashtirib yuboradi.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Markazlashmagan moliya (DeFi) platformalari javobgarlik va tartibga solish nazorati bo'yicha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SEC v. Ripple Labs ishi ro'yxatdan o'tmagan qimmatli qog'ozlarni taklif qilish muammolarini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Soliqqa tortish yurisdiksiyalar bo'ylab turli xil tasniflar bilan murakkablikni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18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B0A48-03BA-4A4B-8569-34CE277F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Nofungible tokenlar (NFT) va raqamli kollektsiya buyumlari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DB866B-0DB9-404E-A6B1-08B6D38AF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NFTlar - bu o'ziga xos identifikatsiya kodlariga ega blokcheyn asosidagi aktivlar bo'lib, ko'pincha muayyan raqamli yoki jismoniy narsalarga egalik qilishni anglatadi.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masalalar NFT egaligi va asosiy intellektual mulk huquqlari o'rtasidagi farqni ajratib ko'rsatishni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NFT egaligi bergan huquqlar bo'yicha iste'molchilarni himoya qilish bo'yicha xavotirlar paydo bo'lmoqda.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NFTlarni soliqqa tortish turli yurisdiksiyalarda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NFT yaratish va savdo qilish bilan bog'liq ekologik huquqiy masalalar huquqiy munozaralarga kirib keldi.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0767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CA734-2D37-4CDA-9767-66C0BEB9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Domen nomlari va onlayn identifikatorlar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848987-49B5-4BC5-A036-C1170324B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Domen nomlari raqamli manzillar va qimmatli biznes aktivlari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ICANNning UDRP domen nomi bo'yicha nizolarni boshqaradi, nizolarni hal qilish uchun mezonlar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Tovar belgilari masalalari ko'pincha domen nomi nizolari bilan kesishadi.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Kiberskvotting AQShning Kiberskvottingga qarshi iste'molchilarni himoya qilish to'g'risidagi qonuniga olib keldi.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Paydo bo'layotgan masalalarga subdomenni ijaraga berish va domenni to'xtatib turishning huquqiy maqomi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612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EC859-BD42-490D-ADC4-F886DAFF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ob'ekti sifatida axborot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968EE7-F9DD-4D04-B473-2FD93141C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ob'ekti sifatida axborot shaxsiy ma'lumotlar, tijorat sirlari va davlat sektori axborotini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shaxsiy ma'lumotlarni himoya qilishni sezilarli darajada shakllantirdi, uni keng ma'noda belgiladi va keng qamrovli huquq va majburiyatlarni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"axborotga egalik" uning ko'paytirilishi va bir vaqtning o'zida bir nechta tomonlar tomonidan ega bo'lishi sababli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ma'lumotlarni qazib olish xavotirlar tug'diradi, tartibga solish esa avtomatlashtirilgan qaror qabul qilishga cheklovlar qo'yadi.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"Axborot ishonchli vakillar" tushunchasi shaxsiy ma'lumotlarni to'playdigan va qayta ishlaydigan sub'ektlar uchun yangi huquqiy ramkani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74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864F5-0E0B-4EA7-83BF-4CA1846F5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Dasturiy ta'minot va kompyuter dasturlari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310A18-2732-463A-A485-A490B3B8E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Dasturiy ta'minot va kompyuter dasturlari asosan mualliflik huquqi qonuni orqali bir nechta huquqiy himoyaga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Dasturiy ta'minotni patent bilan himoya qilish bahsli bo'lib qolmoqda, yurisdiksiyalar bo'ylab turli xil yondashuvlar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kodli litsenziyalash an'anaviy dasturiy ta'minotga egalik tushunchalariga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mashinani o'rganish algoritmlari javobgarlik va patentlash imkoniyati bo'yicha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Dasturiy ta'minot xatolari va xavfsizlik zaifliklari bilan bog'liq javobgarlik masalalari dolzarb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7297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610E2-8F6D-4CD9-BD68-2ECDFBAE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IoT qurilmalari va tarmoqlari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123E62-702A-4498-BA2F-1CC085AF9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jismoniy va raqamli sohalar o'rtasidagi chegaralarni xiralashtirib, noyob maxfiylik xavflarini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Javobgarlik masalalari murakkab bo'lib, apparat, dasturiy ta'minot va tarmoq nosozliklari o'rtasidagi o'zaro ta'sirni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ekotizimlarida ma'lumotlarga egalik va kirish huquqlari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tarmoqlarining global tabiati yurisdiktsiya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masalalar IoT texnologiyalariga moslashuvchan huquqiy yondashuvlar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651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55F21-C43A-4976-9E34-B52A86BD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Bulutli hisoblash xizmatlari va virtual infratuzilmalar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94C8D3-0BE5-4373-9A42-85094B073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hisoblash xizmatlari ma'lumotlar joylashuvi, yurisdiktsiya va xizmat ko'rsatish bo'yicha an'anaviy huquqiy tushunchalarni qiyinlashtiradi.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 masalalari ma'lumotlar suvereniteti va global bulutli xizmatlar o'rtasidagi ziddiyatlarni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xizmat shartnomalari SLA, ma'lumotlarni ko'chirish imkoniyati va bekor qilish huquqlari bo'yicha o'ziga xos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buzilishi va xizmat uzilishlari uchun javobgarlik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suvereniteti va mahalliylashtirish talablari bulutli xizmat tuzilishi va ishlashiga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2033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7A2B0-CC4B-437F-B8D1-CC81642F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Kiberhuquq ob'ektlarining murakkab ekotizimi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21B981-7783-4301-A119-AF237753C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ob'ektlari an'anaviy huquqiy tushunchalarni qiyinlashtiruvchi xilma-xil, tez rivojlanayotgan ekotizimni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Ularning o'ziga xos xususiyatlari mulk, egalik va huquqlar bo'yicha fundamental huquqiy tamoyillarni qayta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Ko'pgina kiberhuquq ob'ektlarining global tabiati sezilarli yurisdiktsiya muammolarini keltirib chiqaradi, bu esa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Innovatsiyalarni huquqiy aniqlik bilan muvozanatlash tartibga solishda asosiy vazifa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ob'ektlarini aniqlash, tasniflash va tushunish bo'yicha davom etayotgan sa'y-harakatlar samarali huquqiy tahlil va tartibga solish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89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2AB9E-A7B3-4C22-A7CC-2879F8CD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484EFE-E122-4866-9DE6-331BB37F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44CECA-8E7C-4BBF-AE12-ED8D89B2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02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4005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Kiberhuquqning paydo bo'lishi, tushunchasi va predmeti </vt:lpstr>
      <vt:lpstr>Kiberhuquqning kengayishi </vt:lpstr>
      <vt:lpstr>Kiberhuquqning qamrovi </vt:lpstr>
      <vt:lpstr>Kiberhuquqdagi turli mavzular </vt:lpstr>
      <vt:lpstr>Kiberhuquqning asosiy tamoyillari </vt:lpstr>
      <vt:lpstr>Kiberhuquq manbalari </vt:lpstr>
      <vt:lpstr>Kiberhuquqdagi asosiy ishtirokchilar </vt:lpstr>
      <vt:lpstr>Kiberhuquqdagi muammolar </vt:lpstr>
      <vt:lpstr>Kiberhuquqning boshqa huquqiy fanlar bilan o'zaro ta'siri </vt:lpstr>
      <vt:lpstr>Kiberhuquqning roli va ahamiyati </vt:lpstr>
      <vt:lpstr>Kiberhuquqning fundamental tamoyillari </vt:lpstr>
      <vt:lpstr>Texnologik neytrallik </vt:lpstr>
      <vt:lpstr>Tarmoq neytraliteti </vt:lpstr>
      <vt:lpstr>Vositachilarning javobgarligini himoya qilish </vt:lpstr>
      <vt:lpstr>Ma'lumotlarni himoya qilish va maxfiylik tamoyillari </vt:lpstr>
      <vt:lpstr>Onlayn ifoda erkinligi </vt:lpstr>
      <vt:lpstr>Kiberhavfsizlik </vt:lpstr>
      <vt:lpstr>Raqamli identifikatsiya va autentifikatsiya </vt:lpstr>
      <vt:lpstr>Kiberfazodagi yurisdiksiya </vt:lpstr>
      <vt:lpstr>Kiberhuquq tamoyillarining o'zaro ta'siri </vt:lpstr>
      <vt:lpstr>Kiberhuquq manbalariga umumiy nuqtai nazar </vt:lpstr>
      <vt:lpstr>Xalqaro shartnomalar va konventsiyalar </vt:lpstr>
      <vt:lpstr>Mintaqaviy bitimlar </vt:lpstr>
      <vt:lpstr>Milliy qonunchilik </vt:lpstr>
      <vt:lpstr>Sud amaliyoti va sud pretsedentlari </vt:lpstr>
      <vt:lpstr>Yumshoq huquq vositalari </vt:lpstr>
      <vt:lpstr>Etik ko'rsatmalar va kasbiy kodekslar </vt:lpstr>
      <vt:lpstr>Texnik standartlar </vt:lpstr>
      <vt:lpstr>Kiberfazoda odatdagi xalqaro huquq </vt:lpstr>
      <vt:lpstr>Kiberhuquq manbalarining o'zaro ta'siri </vt:lpstr>
      <vt:lpstr>Kiberhuquq sub'ektlariga umumiy nuqtai nazar </vt:lpstr>
      <vt:lpstr>Kiberhuquqda jismoniy shaxslar </vt:lpstr>
      <vt:lpstr>Kiberhuquqda yuridik shaxslar </vt:lpstr>
      <vt:lpstr>ISP va vositachilar </vt:lpstr>
      <vt:lpstr>Davlat organlari va tartibga soluvchi organlar </vt:lpstr>
      <vt:lpstr>Nodavlat notijorat tashkilotlar va huquqni himoya qilish guruhlari </vt:lpstr>
      <vt:lpstr>Xalqaro tashkilotlar va standartlarni belgilash organlari </vt:lpstr>
      <vt:lpstr>Sun'iy intellekt tashkilotlari va avtonom tizimlar </vt:lpstr>
      <vt:lpstr>Chegara va ko'p millatli tashkilotlar </vt:lpstr>
      <vt:lpstr>Xulosa - Kiberhuquq sub'ektlarining xilma-xilligi </vt:lpstr>
      <vt:lpstr>Kiberhuquq ob'ektlariga kirish </vt:lpstr>
      <vt:lpstr>Kiberhuquqda raqamli aktivlar </vt:lpstr>
      <vt:lpstr>Kriptovalyutalar va blokcheyn asosidagi aktivlar </vt:lpstr>
      <vt:lpstr>Nofungible tokenlar (NFT) va raqamli kollektsiya buyumlari </vt:lpstr>
      <vt:lpstr>Domen nomlari va onlayn identifikatorlar </vt:lpstr>
      <vt:lpstr>Kiberhuquq ob'ekti sifatida axborot </vt:lpstr>
      <vt:lpstr>Dasturiy ta'minot va kompyuter dasturlari </vt:lpstr>
      <vt:lpstr>IoT qurilmalari va tarmoqlari </vt:lpstr>
      <vt:lpstr>Bulutli hisoblash xizmatlari va virtual infratuzilmalar </vt:lpstr>
      <vt:lpstr>Xulosa - Kiberhuquq ob'ektlarining murakkab ekotizimi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Kiberhuquqning paydo bo'lishi, tushunchasi va predmeti </dc:title>
  <dc:creator>User</dc:creator>
  <cp:lastModifiedBy>User</cp:lastModifiedBy>
  <cp:revision>6</cp:revision>
  <dcterms:created xsi:type="dcterms:W3CDTF">2024-09-11T19:12:23Z</dcterms:created>
  <dcterms:modified xsi:type="dcterms:W3CDTF">2024-09-14T07:35:59Z</dcterms:modified>
</cp:coreProperties>
</file>